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sldIdLst>
    <p:sldId id="257" r:id="rId2"/>
    <p:sldId id="258" r:id="rId3"/>
    <p:sldId id="259" r:id="rId4"/>
    <p:sldId id="260" r:id="rId5"/>
    <p:sldId id="27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0" r:id="rId18"/>
    <p:sldId id="273" r:id="rId19"/>
    <p:sldId id="274" r:id="rId20"/>
    <p:sldId id="275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CFB7C8-1067-493E-99A3-C7583D91C150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91DEC9A-7851-49FF-8CCE-5E9B26A0C218}">
      <dgm:prSet/>
      <dgm:spPr/>
      <dgm:t>
        <a:bodyPr/>
        <a:lstStyle/>
        <a:p>
          <a:r>
            <a:rPr lang="en-US" dirty="0"/>
            <a:t>The chakras are 7 points along the body that hold energy.</a:t>
          </a:r>
        </a:p>
      </dgm:t>
    </dgm:pt>
    <dgm:pt modelId="{77D28430-292F-4B5F-A8E9-9F0D760D1423}" type="parTrans" cxnId="{DE3594C9-18A0-45D2-A513-BE1B2D90D14D}">
      <dgm:prSet/>
      <dgm:spPr/>
      <dgm:t>
        <a:bodyPr/>
        <a:lstStyle/>
        <a:p>
          <a:endParaRPr lang="en-US"/>
        </a:p>
      </dgm:t>
    </dgm:pt>
    <dgm:pt modelId="{C4FCC289-3F77-4C9A-8085-7DBE5B2CC337}" type="sibTrans" cxnId="{DE3594C9-18A0-45D2-A513-BE1B2D90D14D}">
      <dgm:prSet/>
      <dgm:spPr/>
      <dgm:t>
        <a:bodyPr/>
        <a:lstStyle/>
        <a:p>
          <a:endParaRPr lang="en-US"/>
        </a:p>
      </dgm:t>
    </dgm:pt>
    <dgm:pt modelId="{C6C15E5D-41B3-4A57-A17D-A2766C9636B9}">
      <dgm:prSet/>
      <dgm:spPr/>
      <dgm:t>
        <a:bodyPr/>
        <a:lstStyle/>
        <a:p>
          <a:r>
            <a:rPr lang="en-US"/>
            <a:t>Each Chakra is located a certain point along the spine</a:t>
          </a:r>
        </a:p>
      </dgm:t>
    </dgm:pt>
    <dgm:pt modelId="{A9FB1A82-6A1F-44C8-B885-37440568C651}" type="parTrans" cxnId="{6A644A77-BA44-491E-9E4D-C18367D0CF3D}">
      <dgm:prSet/>
      <dgm:spPr/>
      <dgm:t>
        <a:bodyPr/>
        <a:lstStyle/>
        <a:p>
          <a:endParaRPr lang="en-US"/>
        </a:p>
      </dgm:t>
    </dgm:pt>
    <dgm:pt modelId="{0E620850-A186-454E-9893-22AE9A6EF648}" type="sibTrans" cxnId="{6A644A77-BA44-491E-9E4D-C18367D0CF3D}">
      <dgm:prSet/>
      <dgm:spPr/>
      <dgm:t>
        <a:bodyPr/>
        <a:lstStyle/>
        <a:p>
          <a:endParaRPr lang="en-US"/>
        </a:p>
      </dgm:t>
    </dgm:pt>
    <dgm:pt modelId="{A56BC98E-975F-4ADD-B7F3-71DFC90085B7}">
      <dgm:prSet/>
      <dgm:spPr/>
      <dgm:t>
        <a:bodyPr/>
        <a:lstStyle/>
        <a:p>
          <a:r>
            <a:rPr lang="en-US"/>
            <a:t>The Root Chakra is located at the base of the spine at the tailbone </a:t>
          </a:r>
        </a:p>
      </dgm:t>
    </dgm:pt>
    <dgm:pt modelId="{0E9E1C8F-1A03-4C12-A9F1-F7482C05E463}" type="parTrans" cxnId="{4560E350-EEB4-4049-9C79-A452B6900B0E}">
      <dgm:prSet/>
      <dgm:spPr/>
      <dgm:t>
        <a:bodyPr/>
        <a:lstStyle/>
        <a:p>
          <a:endParaRPr lang="en-US"/>
        </a:p>
      </dgm:t>
    </dgm:pt>
    <dgm:pt modelId="{CBF60C8E-DD2B-44A2-BADB-CF9ABA425EFD}" type="sibTrans" cxnId="{4560E350-EEB4-4049-9C79-A452B6900B0E}">
      <dgm:prSet/>
      <dgm:spPr/>
      <dgm:t>
        <a:bodyPr/>
        <a:lstStyle/>
        <a:p>
          <a:endParaRPr lang="en-US"/>
        </a:p>
      </dgm:t>
    </dgm:pt>
    <dgm:pt modelId="{D7B2FD24-3E81-8842-ADEF-A3243D83F81D}" type="pres">
      <dgm:prSet presAssocID="{F0CFB7C8-1067-493E-99A3-C7583D91C150}" presName="outerComposite" presStyleCnt="0">
        <dgm:presLayoutVars>
          <dgm:chMax val="5"/>
          <dgm:dir/>
          <dgm:resizeHandles val="exact"/>
        </dgm:presLayoutVars>
      </dgm:prSet>
      <dgm:spPr/>
    </dgm:pt>
    <dgm:pt modelId="{20B97827-2758-F841-912B-1CB4A131DD78}" type="pres">
      <dgm:prSet presAssocID="{F0CFB7C8-1067-493E-99A3-C7583D91C150}" presName="dummyMaxCanvas" presStyleCnt="0">
        <dgm:presLayoutVars/>
      </dgm:prSet>
      <dgm:spPr/>
    </dgm:pt>
    <dgm:pt modelId="{92C8BF3B-C04A-664A-BC90-003076A06522}" type="pres">
      <dgm:prSet presAssocID="{F0CFB7C8-1067-493E-99A3-C7583D91C150}" presName="ThreeNodes_1" presStyleLbl="node1" presStyleIdx="0" presStyleCnt="3">
        <dgm:presLayoutVars>
          <dgm:bulletEnabled val="1"/>
        </dgm:presLayoutVars>
      </dgm:prSet>
      <dgm:spPr/>
    </dgm:pt>
    <dgm:pt modelId="{70EB7784-C25E-A648-85E1-AEAB69B21747}" type="pres">
      <dgm:prSet presAssocID="{F0CFB7C8-1067-493E-99A3-C7583D91C150}" presName="ThreeNodes_2" presStyleLbl="node1" presStyleIdx="1" presStyleCnt="3">
        <dgm:presLayoutVars>
          <dgm:bulletEnabled val="1"/>
        </dgm:presLayoutVars>
      </dgm:prSet>
      <dgm:spPr/>
    </dgm:pt>
    <dgm:pt modelId="{4B8E8794-4B01-B04F-B4E5-286A4CE24245}" type="pres">
      <dgm:prSet presAssocID="{F0CFB7C8-1067-493E-99A3-C7583D91C150}" presName="ThreeNodes_3" presStyleLbl="node1" presStyleIdx="2" presStyleCnt="3">
        <dgm:presLayoutVars>
          <dgm:bulletEnabled val="1"/>
        </dgm:presLayoutVars>
      </dgm:prSet>
      <dgm:spPr/>
    </dgm:pt>
    <dgm:pt modelId="{38A5733E-6646-114F-8A75-9F9CED797AD5}" type="pres">
      <dgm:prSet presAssocID="{F0CFB7C8-1067-493E-99A3-C7583D91C150}" presName="ThreeConn_1-2" presStyleLbl="fgAccFollowNode1" presStyleIdx="0" presStyleCnt="2">
        <dgm:presLayoutVars>
          <dgm:bulletEnabled val="1"/>
        </dgm:presLayoutVars>
      </dgm:prSet>
      <dgm:spPr/>
    </dgm:pt>
    <dgm:pt modelId="{BA0BC559-DF54-334C-9C20-7D9AD3AC5725}" type="pres">
      <dgm:prSet presAssocID="{F0CFB7C8-1067-493E-99A3-C7583D91C150}" presName="ThreeConn_2-3" presStyleLbl="fgAccFollowNode1" presStyleIdx="1" presStyleCnt="2">
        <dgm:presLayoutVars>
          <dgm:bulletEnabled val="1"/>
        </dgm:presLayoutVars>
      </dgm:prSet>
      <dgm:spPr/>
    </dgm:pt>
    <dgm:pt modelId="{FF287025-47C7-F34E-A259-1C46FAC20CFD}" type="pres">
      <dgm:prSet presAssocID="{F0CFB7C8-1067-493E-99A3-C7583D91C150}" presName="ThreeNodes_1_text" presStyleLbl="node1" presStyleIdx="2" presStyleCnt="3">
        <dgm:presLayoutVars>
          <dgm:bulletEnabled val="1"/>
        </dgm:presLayoutVars>
      </dgm:prSet>
      <dgm:spPr/>
    </dgm:pt>
    <dgm:pt modelId="{040FCE75-131F-124E-85FC-C41DAF2D764F}" type="pres">
      <dgm:prSet presAssocID="{F0CFB7C8-1067-493E-99A3-C7583D91C150}" presName="ThreeNodes_2_text" presStyleLbl="node1" presStyleIdx="2" presStyleCnt="3">
        <dgm:presLayoutVars>
          <dgm:bulletEnabled val="1"/>
        </dgm:presLayoutVars>
      </dgm:prSet>
      <dgm:spPr/>
    </dgm:pt>
    <dgm:pt modelId="{FA9E8CD8-918F-FB40-A5BF-C191093F8E42}" type="pres">
      <dgm:prSet presAssocID="{F0CFB7C8-1067-493E-99A3-C7583D91C15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70DD306-7954-4E4D-8858-8BB432079EFA}" type="presOf" srcId="{A56BC98E-975F-4ADD-B7F3-71DFC90085B7}" destId="{FA9E8CD8-918F-FB40-A5BF-C191093F8E42}" srcOrd="1" destOrd="0" presId="urn:microsoft.com/office/officeart/2005/8/layout/vProcess5"/>
    <dgm:cxn modelId="{B7754E47-88C8-FF4C-97C0-824A0B6676CB}" type="presOf" srcId="{E91DEC9A-7851-49FF-8CCE-5E9B26A0C218}" destId="{92C8BF3B-C04A-664A-BC90-003076A06522}" srcOrd="0" destOrd="0" presId="urn:microsoft.com/office/officeart/2005/8/layout/vProcess5"/>
    <dgm:cxn modelId="{2BB67B4A-754D-8441-A420-B5349AA388D3}" type="presOf" srcId="{C6C15E5D-41B3-4A57-A17D-A2766C9636B9}" destId="{040FCE75-131F-124E-85FC-C41DAF2D764F}" srcOrd="1" destOrd="0" presId="urn:microsoft.com/office/officeart/2005/8/layout/vProcess5"/>
    <dgm:cxn modelId="{4560E350-EEB4-4049-9C79-A452B6900B0E}" srcId="{F0CFB7C8-1067-493E-99A3-C7583D91C150}" destId="{A56BC98E-975F-4ADD-B7F3-71DFC90085B7}" srcOrd="2" destOrd="0" parTransId="{0E9E1C8F-1A03-4C12-A9F1-F7482C05E463}" sibTransId="{CBF60C8E-DD2B-44A2-BADB-CF9ABA425EFD}"/>
    <dgm:cxn modelId="{6A644A77-BA44-491E-9E4D-C18367D0CF3D}" srcId="{F0CFB7C8-1067-493E-99A3-C7583D91C150}" destId="{C6C15E5D-41B3-4A57-A17D-A2766C9636B9}" srcOrd="1" destOrd="0" parTransId="{A9FB1A82-6A1F-44C8-B885-37440568C651}" sibTransId="{0E620850-A186-454E-9893-22AE9A6EF648}"/>
    <dgm:cxn modelId="{36191E87-819D-4F44-80BB-B7FADCD02470}" type="presOf" srcId="{E91DEC9A-7851-49FF-8CCE-5E9B26A0C218}" destId="{FF287025-47C7-F34E-A259-1C46FAC20CFD}" srcOrd="1" destOrd="0" presId="urn:microsoft.com/office/officeart/2005/8/layout/vProcess5"/>
    <dgm:cxn modelId="{74D782AA-7490-CE49-8F32-A4372B4A9CD2}" type="presOf" srcId="{C6C15E5D-41B3-4A57-A17D-A2766C9636B9}" destId="{70EB7784-C25E-A648-85E1-AEAB69B21747}" srcOrd="0" destOrd="0" presId="urn:microsoft.com/office/officeart/2005/8/layout/vProcess5"/>
    <dgm:cxn modelId="{4C8B41AD-D9D7-4942-ADB0-2078BAABC188}" type="presOf" srcId="{C4FCC289-3F77-4C9A-8085-7DBE5B2CC337}" destId="{38A5733E-6646-114F-8A75-9F9CED797AD5}" srcOrd="0" destOrd="0" presId="urn:microsoft.com/office/officeart/2005/8/layout/vProcess5"/>
    <dgm:cxn modelId="{BAD6FEB1-B710-2049-A5E7-D57504D4492E}" type="presOf" srcId="{F0CFB7C8-1067-493E-99A3-C7583D91C150}" destId="{D7B2FD24-3E81-8842-ADEF-A3243D83F81D}" srcOrd="0" destOrd="0" presId="urn:microsoft.com/office/officeart/2005/8/layout/vProcess5"/>
    <dgm:cxn modelId="{DE3594C9-18A0-45D2-A513-BE1B2D90D14D}" srcId="{F0CFB7C8-1067-493E-99A3-C7583D91C150}" destId="{E91DEC9A-7851-49FF-8CCE-5E9B26A0C218}" srcOrd="0" destOrd="0" parTransId="{77D28430-292F-4B5F-A8E9-9F0D760D1423}" sibTransId="{C4FCC289-3F77-4C9A-8085-7DBE5B2CC337}"/>
    <dgm:cxn modelId="{26BB05CF-B470-9145-B6B6-073F64AB7E1E}" type="presOf" srcId="{A56BC98E-975F-4ADD-B7F3-71DFC90085B7}" destId="{4B8E8794-4B01-B04F-B4E5-286A4CE24245}" srcOrd="0" destOrd="0" presId="urn:microsoft.com/office/officeart/2005/8/layout/vProcess5"/>
    <dgm:cxn modelId="{20D492F8-6EDA-3145-AA0E-B923C8FE6839}" type="presOf" srcId="{0E620850-A186-454E-9893-22AE9A6EF648}" destId="{BA0BC559-DF54-334C-9C20-7D9AD3AC5725}" srcOrd="0" destOrd="0" presId="urn:microsoft.com/office/officeart/2005/8/layout/vProcess5"/>
    <dgm:cxn modelId="{ECCFA9C6-A34D-0048-90C4-6379129C3C54}" type="presParOf" srcId="{D7B2FD24-3E81-8842-ADEF-A3243D83F81D}" destId="{20B97827-2758-F841-912B-1CB4A131DD78}" srcOrd="0" destOrd="0" presId="urn:microsoft.com/office/officeart/2005/8/layout/vProcess5"/>
    <dgm:cxn modelId="{B3A92CDA-B1FE-8D47-A871-9267CAB4F881}" type="presParOf" srcId="{D7B2FD24-3E81-8842-ADEF-A3243D83F81D}" destId="{92C8BF3B-C04A-664A-BC90-003076A06522}" srcOrd="1" destOrd="0" presId="urn:microsoft.com/office/officeart/2005/8/layout/vProcess5"/>
    <dgm:cxn modelId="{9DADB2EF-4B5E-924B-9B1D-F544AABE607A}" type="presParOf" srcId="{D7B2FD24-3E81-8842-ADEF-A3243D83F81D}" destId="{70EB7784-C25E-A648-85E1-AEAB69B21747}" srcOrd="2" destOrd="0" presId="urn:microsoft.com/office/officeart/2005/8/layout/vProcess5"/>
    <dgm:cxn modelId="{C0299C4E-29C8-EA40-9944-D5A6C3046649}" type="presParOf" srcId="{D7B2FD24-3E81-8842-ADEF-A3243D83F81D}" destId="{4B8E8794-4B01-B04F-B4E5-286A4CE24245}" srcOrd="3" destOrd="0" presId="urn:microsoft.com/office/officeart/2005/8/layout/vProcess5"/>
    <dgm:cxn modelId="{40773341-F941-CB4A-9EC1-CB4D70179DE3}" type="presParOf" srcId="{D7B2FD24-3E81-8842-ADEF-A3243D83F81D}" destId="{38A5733E-6646-114F-8A75-9F9CED797AD5}" srcOrd="4" destOrd="0" presId="urn:microsoft.com/office/officeart/2005/8/layout/vProcess5"/>
    <dgm:cxn modelId="{70A16F42-FD76-2A41-A8A0-569890B68669}" type="presParOf" srcId="{D7B2FD24-3E81-8842-ADEF-A3243D83F81D}" destId="{BA0BC559-DF54-334C-9C20-7D9AD3AC5725}" srcOrd="5" destOrd="0" presId="urn:microsoft.com/office/officeart/2005/8/layout/vProcess5"/>
    <dgm:cxn modelId="{954C170A-F174-3549-9DCD-EC1C543E3267}" type="presParOf" srcId="{D7B2FD24-3E81-8842-ADEF-A3243D83F81D}" destId="{FF287025-47C7-F34E-A259-1C46FAC20CFD}" srcOrd="6" destOrd="0" presId="urn:microsoft.com/office/officeart/2005/8/layout/vProcess5"/>
    <dgm:cxn modelId="{D395EDD2-A755-7148-B2AD-9EC2F64DFB3C}" type="presParOf" srcId="{D7B2FD24-3E81-8842-ADEF-A3243D83F81D}" destId="{040FCE75-131F-124E-85FC-C41DAF2D764F}" srcOrd="7" destOrd="0" presId="urn:microsoft.com/office/officeart/2005/8/layout/vProcess5"/>
    <dgm:cxn modelId="{9E50CF95-FBC0-3848-A673-4D7DDCBFFFDC}" type="presParOf" srcId="{D7B2FD24-3E81-8842-ADEF-A3243D83F81D}" destId="{FA9E8CD8-918F-FB40-A5BF-C191093F8E4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2263E4-CE9E-4460-B880-79BB9769229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401FF07-4195-426F-8CE1-EE2913697425}">
      <dgm:prSet/>
      <dgm:spPr/>
      <dgm:t>
        <a:bodyPr/>
        <a:lstStyle/>
        <a:p>
          <a:r>
            <a:rPr lang="en-US" b="1" i="0" u="sng"/>
            <a:t>Red Meats </a:t>
          </a:r>
          <a:endParaRPr lang="en-US"/>
        </a:p>
      </dgm:t>
    </dgm:pt>
    <dgm:pt modelId="{0BF87B2C-7421-4695-A1E2-B91995F03ADE}" type="parTrans" cxnId="{8ECE7DCF-9E5E-4210-AF96-9425774C36F0}">
      <dgm:prSet/>
      <dgm:spPr/>
      <dgm:t>
        <a:bodyPr/>
        <a:lstStyle/>
        <a:p>
          <a:endParaRPr lang="en-US"/>
        </a:p>
      </dgm:t>
    </dgm:pt>
    <dgm:pt modelId="{B62074D6-3F7E-4DE2-B926-057CD108B807}" type="sibTrans" cxnId="{8ECE7DCF-9E5E-4210-AF96-9425774C36F0}">
      <dgm:prSet/>
      <dgm:spPr/>
      <dgm:t>
        <a:bodyPr/>
        <a:lstStyle/>
        <a:p>
          <a:endParaRPr lang="en-US"/>
        </a:p>
      </dgm:t>
    </dgm:pt>
    <dgm:pt modelId="{D93D66F3-D756-4D6D-80EB-C828C16EBCB7}">
      <dgm:prSet/>
      <dgm:spPr/>
      <dgm:t>
        <a:bodyPr/>
        <a:lstStyle/>
        <a:p>
          <a:r>
            <a:rPr lang="en-US" b="0" i="0"/>
            <a:t>Beef</a:t>
          </a:r>
          <a:endParaRPr lang="en-US"/>
        </a:p>
      </dgm:t>
    </dgm:pt>
    <dgm:pt modelId="{2F412DFF-010D-4290-84B1-2FA46E48D1A5}" type="parTrans" cxnId="{F173BC79-AEF7-4AA1-BCEB-6065E037B520}">
      <dgm:prSet/>
      <dgm:spPr/>
      <dgm:t>
        <a:bodyPr/>
        <a:lstStyle/>
        <a:p>
          <a:endParaRPr lang="en-US"/>
        </a:p>
      </dgm:t>
    </dgm:pt>
    <dgm:pt modelId="{4ACB32C1-E683-40F3-9CEE-9871DD55A1F9}" type="sibTrans" cxnId="{F173BC79-AEF7-4AA1-BCEB-6065E037B520}">
      <dgm:prSet/>
      <dgm:spPr/>
      <dgm:t>
        <a:bodyPr/>
        <a:lstStyle/>
        <a:p>
          <a:endParaRPr lang="en-US"/>
        </a:p>
      </dgm:t>
    </dgm:pt>
    <dgm:pt modelId="{46BCFCFA-51D9-417C-A2F6-B557FB47DAB1}">
      <dgm:prSet/>
      <dgm:spPr/>
      <dgm:t>
        <a:bodyPr/>
        <a:lstStyle/>
        <a:p>
          <a:r>
            <a:rPr lang="en-US" b="0" i="0"/>
            <a:t>Bison</a:t>
          </a:r>
          <a:endParaRPr lang="en-US"/>
        </a:p>
      </dgm:t>
    </dgm:pt>
    <dgm:pt modelId="{C97A26E6-DF46-4C2D-9850-627AB0F1ABEB}" type="parTrans" cxnId="{9E26A29E-6B55-49C1-B7CC-A84DC3C04C64}">
      <dgm:prSet/>
      <dgm:spPr/>
      <dgm:t>
        <a:bodyPr/>
        <a:lstStyle/>
        <a:p>
          <a:endParaRPr lang="en-US"/>
        </a:p>
      </dgm:t>
    </dgm:pt>
    <dgm:pt modelId="{D61C901E-EB44-4AD1-A5A5-3954F9FDB9BF}" type="sibTrans" cxnId="{9E26A29E-6B55-49C1-B7CC-A84DC3C04C64}">
      <dgm:prSet/>
      <dgm:spPr/>
      <dgm:t>
        <a:bodyPr/>
        <a:lstStyle/>
        <a:p>
          <a:endParaRPr lang="en-US"/>
        </a:p>
      </dgm:t>
    </dgm:pt>
    <dgm:pt modelId="{009AC6A8-14D3-42CD-BF72-16825398E23E}" type="pres">
      <dgm:prSet presAssocID="{452263E4-CE9E-4460-B880-79BB97692297}" presName="linear" presStyleCnt="0">
        <dgm:presLayoutVars>
          <dgm:animLvl val="lvl"/>
          <dgm:resizeHandles val="exact"/>
        </dgm:presLayoutVars>
      </dgm:prSet>
      <dgm:spPr/>
    </dgm:pt>
    <dgm:pt modelId="{567724CE-8C69-4D0D-9FD5-E79D0F7DBDF6}" type="pres">
      <dgm:prSet presAssocID="{C401FF07-4195-426F-8CE1-EE291369742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C618DF9-31FB-408A-8652-26700C009218}" type="pres">
      <dgm:prSet presAssocID="{C401FF07-4195-426F-8CE1-EE291369742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029AB11-CCBD-453F-8CB4-00BDBF949117}" type="presOf" srcId="{452263E4-CE9E-4460-B880-79BB97692297}" destId="{009AC6A8-14D3-42CD-BF72-16825398E23E}" srcOrd="0" destOrd="0" presId="urn:microsoft.com/office/officeart/2005/8/layout/vList2"/>
    <dgm:cxn modelId="{F173BC79-AEF7-4AA1-BCEB-6065E037B520}" srcId="{C401FF07-4195-426F-8CE1-EE2913697425}" destId="{D93D66F3-D756-4D6D-80EB-C828C16EBCB7}" srcOrd="0" destOrd="0" parTransId="{2F412DFF-010D-4290-84B1-2FA46E48D1A5}" sibTransId="{4ACB32C1-E683-40F3-9CEE-9871DD55A1F9}"/>
    <dgm:cxn modelId="{A5ECD991-4109-4754-AB8A-04F3AE9A3E16}" type="presOf" srcId="{C401FF07-4195-426F-8CE1-EE2913697425}" destId="{567724CE-8C69-4D0D-9FD5-E79D0F7DBDF6}" srcOrd="0" destOrd="0" presId="urn:microsoft.com/office/officeart/2005/8/layout/vList2"/>
    <dgm:cxn modelId="{9E26A29E-6B55-49C1-B7CC-A84DC3C04C64}" srcId="{C401FF07-4195-426F-8CE1-EE2913697425}" destId="{46BCFCFA-51D9-417C-A2F6-B557FB47DAB1}" srcOrd="1" destOrd="0" parTransId="{C97A26E6-DF46-4C2D-9850-627AB0F1ABEB}" sibTransId="{D61C901E-EB44-4AD1-A5A5-3954F9FDB9BF}"/>
    <dgm:cxn modelId="{0A9D3DB5-3D63-46E7-9C80-F4BB0D07B02B}" type="presOf" srcId="{D93D66F3-D756-4D6D-80EB-C828C16EBCB7}" destId="{6C618DF9-31FB-408A-8652-26700C009218}" srcOrd="0" destOrd="0" presId="urn:microsoft.com/office/officeart/2005/8/layout/vList2"/>
    <dgm:cxn modelId="{371A77BA-9F0C-48F7-BAB1-1CF7A8F620F9}" type="presOf" srcId="{46BCFCFA-51D9-417C-A2F6-B557FB47DAB1}" destId="{6C618DF9-31FB-408A-8652-26700C009218}" srcOrd="0" destOrd="1" presId="urn:microsoft.com/office/officeart/2005/8/layout/vList2"/>
    <dgm:cxn modelId="{8ECE7DCF-9E5E-4210-AF96-9425774C36F0}" srcId="{452263E4-CE9E-4460-B880-79BB97692297}" destId="{C401FF07-4195-426F-8CE1-EE2913697425}" srcOrd="0" destOrd="0" parTransId="{0BF87B2C-7421-4695-A1E2-B91995F03ADE}" sibTransId="{B62074D6-3F7E-4DE2-B926-057CD108B807}"/>
    <dgm:cxn modelId="{4E6D67ED-1F61-4726-A27A-AD0D3B0635F8}" type="presParOf" srcId="{009AC6A8-14D3-42CD-BF72-16825398E23E}" destId="{567724CE-8C69-4D0D-9FD5-E79D0F7DBDF6}" srcOrd="0" destOrd="0" presId="urn:microsoft.com/office/officeart/2005/8/layout/vList2"/>
    <dgm:cxn modelId="{BCB563D1-14C6-4D2C-BD5B-BB73029F7431}" type="presParOf" srcId="{009AC6A8-14D3-42CD-BF72-16825398E23E}" destId="{6C618DF9-31FB-408A-8652-26700C00921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583E39B-49E6-47EC-A1F6-36A85C2F3999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6E5775DD-9AEE-418E-BCA7-F627802C5EC3}">
      <dgm:prSet/>
      <dgm:spPr/>
      <dgm:t>
        <a:bodyPr/>
        <a:lstStyle/>
        <a:p>
          <a:r>
            <a:rPr lang="en-US" b="0" i="0"/>
            <a:t>Earth</a:t>
          </a:r>
          <a:endParaRPr lang="en-US"/>
        </a:p>
      </dgm:t>
    </dgm:pt>
    <dgm:pt modelId="{089E9A22-175A-4175-8785-2E5B927AF381}" type="parTrans" cxnId="{940AFF9C-B273-4BEF-96EE-C38CEFD86E2F}">
      <dgm:prSet/>
      <dgm:spPr/>
      <dgm:t>
        <a:bodyPr/>
        <a:lstStyle/>
        <a:p>
          <a:endParaRPr lang="en-US"/>
        </a:p>
      </dgm:t>
    </dgm:pt>
    <dgm:pt modelId="{D85988DC-4EEE-437B-9D3E-F9EB58BA19A3}" type="sibTrans" cxnId="{940AFF9C-B273-4BEF-96EE-C38CEFD86E2F}">
      <dgm:prSet/>
      <dgm:spPr/>
      <dgm:t>
        <a:bodyPr/>
        <a:lstStyle/>
        <a:p>
          <a:endParaRPr lang="en-US"/>
        </a:p>
      </dgm:t>
    </dgm:pt>
    <dgm:pt modelId="{31B49D60-4635-4324-9579-78FF8BF84850}">
      <dgm:prSet/>
      <dgm:spPr/>
      <dgm:t>
        <a:bodyPr/>
        <a:lstStyle/>
        <a:p>
          <a:r>
            <a:rPr lang="en-US" b="0" i="0"/>
            <a:t>Pluto</a:t>
          </a:r>
          <a:endParaRPr lang="en-US"/>
        </a:p>
      </dgm:t>
    </dgm:pt>
    <dgm:pt modelId="{9B3C7040-5CAB-46C6-832A-21440404E949}" type="parTrans" cxnId="{3D6577DB-F475-442F-AE65-7AF84F9AC104}">
      <dgm:prSet/>
      <dgm:spPr/>
      <dgm:t>
        <a:bodyPr/>
        <a:lstStyle/>
        <a:p>
          <a:endParaRPr lang="en-US"/>
        </a:p>
      </dgm:t>
    </dgm:pt>
    <dgm:pt modelId="{F1633F88-BE37-4AA5-B77E-60840F70044C}" type="sibTrans" cxnId="{3D6577DB-F475-442F-AE65-7AF84F9AC104}">
      <dgm:prSet/>
      <dgm:spPr/>
      <dgm:t>
        <a:bodyPr/>
        <a:lstStyle/>
        <a:p>
          <a:endParaRPr lang="en-US"/>
        </a:p>
      </dgm:t>
    </dgm:pt>
    <dgm:pt modelId="{8931DD37-B330-4AC3-AEBB-448563AD400D}">
      <dgm:prSet/>
      <dgm:spPr/>
      <dgm:t>
        <a:bodyPr/>
        <a:lstStyle/>
        <a:p>
          <a:r>
            <a:rPr lang="en-US" b="0" i="0"/>
            <a:t>Capricorn</a:t>
          </a:r>
          <a:endParaRPr lang="en-US"/>
        </a:p>
      </dgm:t>
    </dgm:pt>
    <dgm:pt modelId="{1B9495DA-9580-4254-8443-A17A26D19CB7}" type="parTrans" cxnId="{6491A8D9-F4B9-4300-9648-AE48C7050717}">
      <dgm:prSet/>
      <dgm:spPr/>
      <dgm:t>
        <a:bodyPr/>
        <a:lstStyle/>
        <a:p>
          <a:endParaRPr lang="en-US"/>
        </a:p>
      </dgm:t>
    </dgm:pt>
    <dgm:pt modelId="{E1AD6750-3062-4B1C-85D3-74616585A4D6}" type="sibTrans" cxnId="{6491A8D9-F4B9-4300-9648-AE48C7050717}">
      <dgm:prSet/>
      <dgm:spPr/>
      <dgm:t>
        <a:bodyPr/>
        <a:lstStyle/>
        <a:p>
          <a:endParaRPr lang="en-US"/>
        </a:p>
      </dgm:t>
    </dgm:pt>
    <dgm:pt modelId="{30EDDF6D-519F-4C5C-8CE7-1C1F9995351E}">
      <dgm:prSet/>
      <dgm:spPr/>
      <dgm:t>
        <a:bodyPr/>
        <a:lstStyle/>
        <a:p>
          <a:r>
            <a:rPr lang="en-US" b="0" i="0"/>
            <a:t>Virgo</a:t>
          </a:r>
          <a:endParaRPr lang="en-US"/>
        </a:p>
      </dgm:t>
    </dgm:pt>
    <dgm:pt modelId="{8F9ABA45-3F1E-4287-95D1-3EA7ECB1AB4E}" type="parTrans" cxnId="{5651973C-44FC-4A0A-8C07-379AEB3EC4C4}">
      <dgm:prSet/>
      <dgm:spPr/>
      <dgm:t>
        <a:bodyPr/>
        <a:lstStyle/>
        <a:p>
          <a:endParaRPr lang="en-US"/>
        </a:p>
      </dgm:t>
    </dgm:pt>
    <dgm:pt modelId="{AB565945-565A-4046-A337-770FCC741BA1}" type="sibTrans" cxnId="{5651973C-44FC-4A0A-8C07-379AEB3EC4C4}">
      <dgm:prSet/>
      <dgm:spPr/>
      <dgm:t>
        <a:bodyPr/>
        <a:lstStyle/>
        <a:p>
          <a:endParaRPr lang="en-US"/>
        </a:p>
      </dgm:t>
    </dgm:pt>
    <dgm:pt modelId="{FD67DD9B-DE7F-4EDC-B051-0521132AD247}">
      <dgm:prSet/>
      <dgm:spPr/>
      <dgm:t>
        <a:bodyPr/>
        <a:lstStyle/>
        <a:p>
          <a:r>
            <a:rPr lang="en-US" b="0" i="0"/>
            <a:t>Taurus</a:t>
          </a:r>
          <a:endParaRPr lang="en-US"/>
        </a:p>
      </dgm:t>
    </dgm:pt>
    <dgm:pt modelId="{A9642C3E-4E0D-43E5-A339-8272308699A8}" type="parTrans" cxnId="{62EF84BE-4BA6-4D98-88A0-1BD0FCCADFC4}">
      <dgm:prSet/>
      <dgm:spPr/>
      <dgm:t>
        <a:bodyPr/>
        <a:lstStyle/>
        <a:p>
          <a:endParaRPr lang="en-US"/>
        </a:p>
      </dgm:t>
    </dgm:pt>
    <dgm:pt modelId="{2AABE0A6-B40C-4A55-ABB6-EE8F194FE217}" type="sibTrans" cxnId="{62EF84BE-4BA6-4D98-88A0-1BD0FCCADFC4}">
      <dgm:prSet/>
      <dgm:spPr/>
      <dgm:t>
        <a:bodyPr/>
        <a:lstStyle/>
        <a:p>
          <a:endParaRPr lang="en-US"/>
        </a:p>
      </dgm:t>
    </dgm:pt>
    <dgm:pt modelId="{E4A508E3-E0A1-1540-A8CE-AA23750E80C2}" type="pres">
      <dgm:prSet presAssocID="{7583E39B-49E6-47EC-A1F6-36A85C2F3999}" presName="Name0" presStyleCnt="0">
        <dgm:presLayoutVars>
          <dgm:dir/>
          <dgm:animLvl val="lvl"/>
          <dgm:resizeHandles val="exact"/>
        </dgm:presLayoutVars>
      </dgm:prSet>
      <dgm:spPr/>
    </dgm:pt>
    <dgm:pt modelId="{A417CA68-44F6-AD4E-85DD-DC8C9463A639}" type="pres">
      <dgm:prSet presAssocID="{6E5775DD-9AEE-418E-BCA7-F627802C5EC3}" presName="linNode" presStyleCnt="0"/>
      <dgm:spPr/>
    </dgm:pt>
    <dgm:pt modelId="{BFC7ADE0-F759-6848-B1E6-42E5E3548457}" type="pres">
      <dgm:prSet presAssocID="{6E5775DD-9AEE-418E-BCA7-F627802C5EC3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098A49CB-90DC-5D40-9712-F4CDF17B92FA}" type="pres">
      <dgm:prSet presAssocID="{D85988DC-4EEE-437B-9D3E-F9EB58BA19A3}" presName="sp" presStyleCnt="0"/>
      <dgm:spPr/>
    </dgm:pt>
    <dgm:pt modelId="{0FD6E7AC-DB42-2B4D-866A-C3DB5049C5FB}" type="pres">
      <dgm:prSet presAssocID="{31B49D60-4635-4324-9579-78FF8BF84850}" presName="linNode" presStyleCnt="0"/>
      <dgm:spPr/>
    </dgm:pt>
    <dgm:pt modelId="{B8E43E7F-634B-A542-8493-D3BE0946F1E8}" type="pres">
      <dgm:prSet presAssocID="{31B49D60-4635-4324-9579-78FF8BF84850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E1D46DA5-E721-9649-BE99-07B09D6559DE}" type="pres">
      <dgm:prSet presAssocID="{F1633F88-BE37-4AA5-B77E-60840F70044C}" presName="sp" presStyleCnt="0"/>
      <dgm:spPr/>
    </dgm:pt>
    <dgm:pt modelId="{25831E2B-0030-3A48-8AA6-76D9CB88C6A6}" type="pres">
      <dgm:prSet presAssocID="{8931DD37-B330-4AC3-AEBB-448563AD400D}" presName="linNode" presStyleCnt="0"/>
      <dgm:spPr/>
    </dgm:pt>
    <dgm:pt modelId="{DB90E1A7-8D75-EA44-8E8D-559A72DCF7B7}" type="pres">
      <dgm:prSet presAssocID="{8931DD37-B330-4AC3-AEBB-448563AD400D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56D2709F-AACB-CD45-B26A-D376C890135C}" type="pres">
      <dgm:prSet presAssocID="{E1AD6750-3062-4B1C-85D3-74616585A4D6}" presName="sp" presStyleCnt="0"/>
      <dgm:spPr/>
    </dgm:pt>
    <dgm:pt modelId="{B91CAB09-0AFF-9D44-BAB4-373B80354277}" type="pres">
      <dgm:prSet presAssocID="{30EDDF6D-519F-4C5C-8CE7-1C1F9995351E}" presName="linNode" presStyleCnt="0"/>
      <dgm:spPr/>
    </dgm:pt>
    <dgm:pt modelId="{03D7D91E-760F-9443-8C53-8B1527F59653}" type="pres">
      <dgm:prSet presAssocID="{30EDDF6D-519F-4C5C-8CE7-1C1F9995351E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1B808684-1AC7-CB4C-82D5-DFFB861DE21C}" type="pres">
      <dgm:prSet presAssocID="{AB565945-565A-4046-A337-770FCC741BA1}" presName="sp" presStyleCnt="0"/>
      <dgm:spPr/>
    </dgm:pt>
    <dgm:pt modelId="{4D9062C3-823C-BB44-8D4C-DEDF2AE73F4B}" type="pres">
      <dgm:prSet presAssocID="{FD67DD9B-DE7F-4EDC-B051-0521132AD247}" presName="linNode" presStyleCnt="0"/>
      <dgm:spPr/>
    </dgm:pt>
    <dgm:pt modelId="{C6232750-BEAC-C14B-B59C-925879D726E6}" type="pres">
      <dgm:prSet presAssocID="{FD67DD9B-DE7F-4EDC-B051-0521132AD247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635A8831-3C6A-0D4E-B0C2-DD171638BFD8}" type="presOf" srcId="{7583E39B-49E6-47EC-A1F6-36A85C2F3999}" destId="{E4A508E3-E0A1-1540-A8CE-AA23750E80C2}" srcOrd="0" destOrd="0" presId="urn:microsoft.com/office/officeart/2005/8/layout/vList5"/>
    <dgm:cxn modelId="{5651973C-44FC-4A0A-8C07-379AEB3EC4C4}" srcId="{7583E39B-49E6-47EC-A1F6-36A85C2F3999}" destId="{30EDDF6D-519F-4C5C-8CE7-1C1F9995351E}" srcOrd="3" destOrd="0" parTransId="{8F9ABA45-3F1E-4287-95D1-3EA7ECB1AB4E}" sibTransId="{AB565945-565A-4046-A337-770FCC741BA1}"/>
    <dgm:cxn modelId="{79F07645-BF6B-6A49-92D0-A949C406BE25}" type="presOf" srcId="{6E5775DD-9AEE-418E-BCA7-F627802C5EC3}" destId="{BFC7ADE0-F759-6848-B1E6-42E5E3548457}" srcOrd="0" destOrd="0" presId="urn:microsoft.com/office/officeart/2005/8/layout/vList5"/>
    <dgm:cxn modelId="{B8D3A48C-10A3-A040-A9C0-5EBAC3540D46}" type="presOf" srcId="{FD67DD9B-DE7F-4EDC-B051-0521132AD247}" destId="{C6232750-BEAC-C14B-B59C-925879D726E6}" srcOrd="0" destOrd="0" presId="urn:microsoft.com/office/officeart/2005/8/layout/vList5"/>
    <dgm:cxn modelId="{940AFF9C-B273-4BEF-96EE-C38CEFD86E2F}" srcId="{7583E39B-49E6-47EC-A1F6-36A85C2F3999}" destId="{6E5775DD-9AEE-418E-BCA7-F627802C5EC3}" srcOrd="0" destOrd="0" parTransId="{089E9A22-175A-4175-8785-2E5B927AF381}" sibTransId="{D85988DC-4EEE-437B-9D3E-F9EB58BA19A3}"/>
    <dgm:cxn modelId="{36E1D4AE-B34E-E347-9E0F-6A6DFB324B44}" type="presOf" srcId="{30EDDF6D-519F-4C5C-8CE7-1C1F9995351E}" destId="{03D7D91E-760F-9443-8C53-8B1527F59653}" srcOrd="0" destOrd="0" presId="urn:microsoft.com/office/officeart/2005/8/layout/vList5"/>
    <dgm:cxn modelId="{C0720EB1-B002-EE40-B0F4-A800A9C639C3}" type="presOf" srcId="{31B49D60-4635-4324-9579-78FF8BF84850}" destId="{B8E43E7F-634B-A542-8493-D3BE0946F1E8}" srcOrd="0" destOrd="0" presId="urn:microsoft.com/office/officeart/2005/8/layout/vList5"/>
    <dgm:cxn modelId="{62EF84BE-4BA6-4D98-88A0-1BD0FCCADFC4}" srcId="{7583E39B-49E6-47EC-A1F6-36A85C2F3999}" destId="{FD67DD9B-DE7F-4EDC-B051-0521132AD247}" srcOrd="4" destOrd="0" parTransId="{A9642C3E-4E0D-43E5-A339-8272308699A8}" sibTransId="{2AABE0A6-B40C-4A55-ABB6-EE8F194FE217}"/>
    <dgm:cxn modelId="{A68980D7-7BF8-2F43-92DA-360C1D28B7CE}" type="presOf" srcId="{8931DD37-B330-4AC3-AEBB-448563AD400D}" destId="{DB90E1A7-8D75-EA44-8E8D-559A72DCF7B7}" srcOrd="0" destOrd="0" presId="urn:microsoft.com/office/officeart/2005/8/layout/vList5"/>
    <dgm:cxn modelId="{6491A8D9-F4B9-4300-9648-AE48C7050717}" srcId="{7583E39B-49E6-47EC-A1F6-36A85C2F3999}" destId="{8931DD37-B330-4AC3-AEBB-448563AD400D}" srcOrd="2" destOrd="0" parTransId="{1B9495DA-9580-4254-8443-A17A26D19CB7}" sibTransId="{E1AD6750-3062-4B1C-85D3-74616585A4D6}"/>
    <dgm:cxn modelId="{3D6577DB-F475-442F-AE65-7AF84F9AC104}" srcId="{7583E39B-49E6-47EC-A1F6-36A85C2F3999}" destId="{31B49D60-4635-4324-9579-78FF8BF84850}" srcOrd="1" destOrd="0" parTransId="{9B3C7040-5CAB-46C6-832A-21440404E949}" sibTransId="{F1633F88-BE37-4AA5-B77E-60840F70044C}"/>
    <dgm:cxn modelId="{53072C22-15E2-9747-BAC6-64EB52A4B6D0}" type="presParOf" srcId="{E4A508E3-E0A1-1540-A8CE-AA23750E80C2}" destId="{A417CA68-44F6-AD4E-85DD-DC8C9463A639}" srcOrd="0" destOrd="0" presId="urn:microsoft.com/office/officeart/2005/8/layout/vList5"/>
    <dgm:cxn modelId="{AF59252F-D3DA-1D48-83DA-87284B5ABADE}" type="presParOf" srcId="{A417CA68-44F6-AD4E-85DD-DC8C9463A639}" destId="{BFC7ADE0-F759-6848-B1E6-42E5E3548457}" srcOrd="0" destOrd="0" presId="urn:microsoft.com/office/officeart/2005/8/layout/vList5"/>
    <dgm:cxn modelId="{B3458153-C7C1-F548-8A10-E74571CD1BED}" type="presParOf" srcId="{E4A508E3-E0A1-1540-A8CE-AA23750E80C2}" destId="{098A49CB-90DC-5D40-9712-F4CDF17B92FA}" srcOrd="1" destOrd="0" presId="urn:microsoft.com/office/officeart/2005/8/layout/vList5"/>
    <dgm:cxn modelId="{8D274030-F85F-2C45-8EFF-D094470974C5}" type="presParOf" srcId="{E4A508E3-E0A1-1540-A8CE-AA23750E80C2}" destId="{0FD6E7AC-DB42-2B4D-866A-C3DB5049C5FB}" srcOrd="2" destOrd="0" presId="urn:microsoft.com/office/officeart/2005/8/layout/vList5"/>
    <dgm:cxn modelId="{E6EE3BAA-E4BD-E14E-8F1E-027393F1C9CE}" type="presParOf" srcId="{0FD6E7AC-DB42-2B4D-866A-C3DB5049C5FB}" destId="{B8E43E7F-634B-A542-8493-D3BE0946F1E8}" srcOrd="0" destOrd="0" presId="urn:microsoft.com/office/officeart/2005/8/layout/vList5"/>
    <dgm:cxn modelId="{D3EC23A4-F7FF-FD43-9702-CE0895CCC060}" type="presParOf" srcId="{E4A508E3-E0A1-1540-A8CE-AA23750E80C2}" destId="{E1D46DA5-E721-9649-BE99-07B09D6559DE}" srcOrd="3" destOrd="0" presId="urn:microsoft.com/office/officeart/2005/8/layout/vList5"/>
    <dgm:cxn modelId="{3EA553F6-DAF8-D546-86AF-3D89D9C6326A}" type="presParOf" srcId="{E4A508E3-E0A1-1540-A8CE-AA23750E80C2}" destId="{25831E2B-0030-3A48-8AA6-76D9CB88C6A6}" srcOrd="4" destOrd="0" presId="urn:microsoft.com/office/officeart/2005/8/layout/vList5"/>
    <dgm:cxn modelId="{514601E8-397A-C34C-90DD-9A65F87B5DD2}" type="presParOf" srcId="{25831E2B-0030-3A48-8AA6-76D9CB88C6A6}" destId="{DB90E1A7-8D75-EA44-8E8D-559A72DCF7B7}" srcOrd="0" destOrd="0" presId="urn:microsoft.com/office/officeart/2005/8/layout/vList5"/>
    <dgm:cxn modelId="{0F67D9EC-BF1E-9F44-B377-FA5AB3DBBEE3}" type="presParOf" srcId="{E4A508E3-E0A1-1540-A8CE-AA23750E80C2}" destId="{56D2709F-AACB-CD45-B26A-D376C890135C}" srcOrd="5" destOrd="0" presId="urn:microsoft.com/office/officeart/2005/8/layout/vList5"/>
    <dgm:cxn modelId="{91F61436-BBB8-BD4F-AF17-E8DB63A04F6F}" type="presParOf" srcId="{E4A508E3-E0A1-1540-A8CE-AA23750E80C2}" destId="{B91CAB09-0AFF-9D44-BAB4-373B80354277}" srcOrd="6" destOrd="0" presId="urn:microsoft.com/office/officeart/2005/8/layout/vList5"/>
    <dgm:cxn modelId="{D644488A-0256-ED49-9CB2-8A988D1D3069}" type="presParOf" srcId="{B91CAB09-0AFF-9D44-BAB4-373B80354277}" destId="{03D7D91E-760F-9443-8C53-8B1527F59653}" srcOrd="0" destOrd="0" presId="urn:microsoft.com/office/officeart/2005/8/layout/vList5"/>
    <dgm:cxn modelId="{A8AE1EFF-3B9C-7843-B69A-C9B709AD74B3}" type="presParOf" srcId="{E4A508E3-E0A1-1540-A8CE-AA23750E80C2}" destId="{1B808684-1AC7-CB4C-82D5-DFFB861DE21C}" srcOrd="7" destOrd="0" presId="urn:microsoft.com/office/officeart/2005/8/layout/vList5"/>
    <dgm:cxn modelId="{7C682363-9087-F448-B50F-F554D64EBB4A}" type="presParOf" srcId="{E4A508E3-E0A1-1540-A8CE-AA23750E80C2}" destId="{4D9062C3-823C-BB44-8D4C-DEDF2AE73F4B}" srcOrd="8" destOrd="0" presId="urn:microsoft.com/office/officeart/2005/8/layout/vList5"/>
    <dgm:cxn modelId="{207CAEF3-A251-1444-B186-2EFCA9696DB2}" type="presParOf" srcId="{4D9062C3-823C-BB44-8D4C-DEDF2AE73F4B}" destId="{C6232750-BEAC-C14B-B59C-925879D726E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28EB71-CA64-482A-9DA6-23827BC9A64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0981BAF-710B-4AE2-A48A-5086A428CFCB}">
      <dgm:prSet/>
      <dgm:spPr/>
      <dgm:t>
        <a:bodyPr/>
        <a:lstStyle/>
        <a:p>
          <a:r>
            <a:rPr lang="en-US" b="0" i="0"/>
            <a:t>Musical Keynote of C</a:t>
          </a:r>
          <a:endParaRPr lang="en-US"/>
        </a:p>
      </dgm:t>
    </dgm:pt>
    <dgm:pt modelId="{BD31B173-2D4B-4036-A963-759B7B7E3DC7}" type="parTrans" cxnId="{20F29051-EA0D-439B-876D-9BA3EE61D29A}">
      <dgm:prSet/>
      <dgm:spPr/>
      <dgm:t>
        <a:bodyPr/>
        <a:lstStyle/>
        <a:p>
          <a:endParaRPr lang="en-US"/>
        </a:p>
      </dgm:t>
    </dgm:pt>
    <dgm:pt modelId="{7B6DE93E-8334-47CE-A279-26134CCBA030}" type="sibTrans" cxnId="{20F29051-EA0D-439B-876D-9BA3EE61D29A}">
      <dgm:prSet/>
      <dgm:spPr/>
      <dgm:t>
        <a:bodyPr/>
        <a:lstStyle/>
        <a:p>
          <a:endParaRPr lang="en-US"/>
        </a:p>
      </dgm:t>
    </dgm:pt>
    <dgm:pt modelId="{AC5B988F-60FC-4197-9539-67A403C03472}">
      <dgm:prSet/>
      <dgm:spPr/>
      <dgm:t>
        <a:bodyPr/>
        <a:lstStyle/>
        <a:p>
          <a:r>
            <a:rPr lang="en-US" b="0" i="0"/>
            <a:t>Frequency of 256Hz</a:t>
          </a:r>
          <a:endParaRPr lang="en-US"/>
        </a:p>
      </dgm:t>
    </dgm:pt>
    <dgm:pt modelId="{DE874DB2-419E-462E-831B-178011CF1C0E}" type="parTrans" cxnId="{896BCDFA-EC90-45E7-A444-CCEDE1C455C7}">
      <dgm:prSet/>
      <dgm:spPr/>
      <dgm:t>
        <a:bodyPr/>
        <a:lstStyle/>
        <a:p>
          <a:endParaRPr lang="en-US"/>
        </a:p>
      </dgm:t>
    </dgm:pt>
    <dgm:pt modelId="{D162E531-1DF7-4420-8FD3-17B2336A7CDC}" type="sibTrans" cxnId="{896BCDFA-EC90-45E7-A444-CCEDE1C455C7}">
      <dgm:prSet/>
      <dgm:spPr/>
      <dgm:t>
        <a:bodyPr/>
        <a:lstStyle/>
        <a:p>
          <a:endParaRPr lang="en-US"/>
        </a:p>
      </dgm:t>
    </dgm:pt>
    <dgm:pt modelId="{62F8A82F-728F-4072-BE29-D81AE09E350E}">
      <dgm:prSet/>
      <dgm:spPr/>
      <dgm:t>
        <a:bodyPr/>
        <a:lstStyle/>
        <a:p>
          <a:r>
            <a:rPr lang="en-US" b="0" i="0"/>
            <a:t>Thunder</a:t>
          </a:r>
          <a:endParaRPr lang="en-US"/>
        </a:p>
      </dgm:t>
    </dgm:pt>
    <dgm:pt modelId="{E006163D-44DF-4DC5-8083-AC32E44CA882}" type="parTrans" cxnId="{E215DCFE-1AB4-495C-BDA2-52567C0B08B2}">
      <dgm:prSet/>
      <dgm:spPr/>
      <dgm:t>
        <a:bodyPr/>
        <a:lstStyle/>
        <a:p>
          <a:endParaRPr lang="en-US"/>
        </a:p>
      </dgm:t>
    </dgm:pt>
    <dgm:pt modelId="{8208F2F2-AAF0-4CB4-A8B8-3204B69169EA}" type="sibTrans" cxnId="{E215DCFE-1AB4-495C-BDA2-52567C0B08B2}">
      <dgm:prSet/>
      <dgm:spPr/>
      <dgm:t>
        <a:bodyPr/>
        <a:lstStyle/>
        <a:p>
          <a:endParaRPr lang="en-US"/>
        </a:p>
      </dgm:t>
    </dgm:pt>
    <dgm:pt modelId="{288F4DD3-9343-4018-BFD4-B529C0F576A9}">
      <dgm:prSet/>
      <dgm:spPr/>
      <dgm:t>
        <a:bodyPr/>
        <a:lstStyle/>
        <a:p>
          <a:r>
            <a:rPr lang="en-US" b="0" i="0"/>
            <a:t>Chanting Lam</a:t>
          </a:r>
          <a:endParaRPr lang="en-US"/>
        </a:p>
      </dgm:t>
    </dgm:pt>
    <dgm:pt modelId="{DFB3D013-07B8-4CAB-B6B3-5F9B51A02F25}" type="parTrans" cxnId="{A734F898-2276-4C88-884B-A71F2645414A}">
      <dgm:prSet/>
      <dgm:spPr/>
      <dgm:t>
        <a:bodyPr/>
        <a:lstStyle/>
        <a:p>
          <a:endParaRPr lang="en-US"/>
        </a:p>
      </dgm:t>
    </dgm:pt>
    <dgm:pt modelId="{9646DD98-C266-47D6-9F54-DF33D8F4D82C}" type="sibTrans" cxnId="{A734F898-2276-4C88-884B-A71F2645414A}">
      <dgm:prSet/>
      <dgm:spPr/>
      <dgm:t>
        <a:bodyPr/>
        <a:lstStyle/>
        <a:p>
          <a:endParaRPr lang="en-US"/>
        </a:p>
      </dgm:t>
    </dgm:pt>
    <dgm:pt modelId="{421A90A8-69FB-5748-8F4F-EE54287429C5}" type="pres">
      <dgm:prSet presAssocID="{BE28EB71-CA64-482A-9DA6-23827BC9A640}" presName="linear" presStyleCnt="0">
        <dgm:presLayoutVars>
          <dgm:animLvl val="lvl"/>
          <dgm:resizeHandles val="exact"/>
        </dgm:presLayoutVars>
      </dgm:prSet>
      <dgm:spPr/>
    </dgm:pt>
    <dgm:pt modelId="{DA404650-C22E-6F49-8F00-921EA25C005F}" type="pres">
      <dgm:prSet presAssocID="{10981BAF-710B-4AE2-A48A-5086A428CFC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5F1E8CF-83CD-344B-8C0C-11F8F9FCCA53}" type="pres">
      <dgm:prSet presAssocID="{7B6DE93E-8334-47CE-A279-26134CCBA030}" presName="spacer" presStyleCnt="0"/>
      <dgm:spPr/>
    </dgm:pt>
    <dgm:pt modelId="{3BFBDD48-D1E7-0E44-94BD-5CB9CA4CE686}" type="pres">
      <dgm:prSet presAssocID="{AC5B988F-60FC-4197-9539-67A403C0347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4FAE8DD-D8F6-F741-B3C3-4A12C6573216}" type="pres">
      <dgm:prSet presAssocID="{D162E531-1DF7-4420-8FD3-17B2336A7CDC}" presName="spacer" presStyleCnt="0"/>
      <dgm:spPr/>
    </dgm:pt>
    <dgm:pt modelId="{C3F44645-42E4-074C-9572-F5D24DDB9AEA}" type="pres">
      <dgm:prSet presAssocID="{62F8A82F-728F-4072-BE29-D81AE09E350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F85A4DB-7F89-5444-A88C-F768F9325BA7}" type="pres">
      <dgm:prSet presAssocID="{8208F2F2-AAF0-4CB4-A8B8-3204B69169EA}" presName="spacer" presStyleCnt="0"/>
      <dgm:spPr/>
    </dgm:pt>
    <dgm:pt modelId="{BF8CE09B-54B4-3E49-8050-9633339CF056}" type="pres">
      <dgm:prSet presAssocID="{288F4DD3-9343-4018-BFD4-B529C0F576A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0F29051-EA0D-439B-876D-9BA3EE61D29A}" srcId="{BE28EB71-CA64-482A-9DA6-23827BC9A640}" destId="{10981BAF-710B-4AE2-A48A-5086A428CFCB}" srcOrd="0" destOrd="0" parTransId="{BD31B173-2D4B-4036-A963-759B7B7E3DC7}" sibTransId="{7B6DE93E-8334-47CE-A279-26134CCBA030}"/>
    <dgm:cxn modelId="{502E9459-EE34-0E4C-8710-7412812DB693}" type="presOf" srcId="{288F4DD3-9343-4018-BFD4-B529C0F576A9}" destId="{BF8CE09B-54B4-3E49-8050-9633339CF056}" srcOrd="0" destOrd="0" presId="urn:microsoft.com/office/officeart/2005/8/layout/vList2"/>
    <dgm:cxn modelId="{A734F898-2276-4C88-884B-A71F2645414A}" srcId="{BE28EB71-CA64-482A-9DA6-23827BC9A640}" destId="{288F4DD3-9343-4018-BFD4-B529C0F576A9}" srcOrd="3" destOrd="0" parTransId="{DFB3D013-07B8-4CAB-B6B3-5F9B51A02F25}" sibTransId="{9646DD98-C266-47D6-9F54-DF33D8F4D82C}"/>
    <dgm:cxn modelId="{B7DC869B-9F4A-E64B-89CA-9D5AEA834985}" type="presOf" srcId="{62F8A82F-728F-4072-BE29-D81AE09E350E}" destId="{C3F44645-42E4-074C-9572-F5D24DDB9AEA}" srcOrd="0" destOrd="0" presId="urn:microsoft.com/office/officeart/2005/8/layout/vList2"/>
    <dgm:cxn modelId="{435704D4-7D73-9A4E-8BAC-3A51194C38DE}" type="presOf" srcId="{AC5B988F-60FC-4197-9539-67A403C03472}" destId="{3BFBDD48-D1E7-0E44-94BD-5CB9CA4CE686}" srcOrd="0" destOrd="0" presId="urn:microsoft.com/office/officeart/2005/8/layout/vList2"/>
    <dgm:cxn modelId="{600D16E4-3E7F-9C4D-8605-76B3B235F920}" type="presOf" srcId="{10981BAF-710B-4AE2-A48A-5086A428CFCB}" destId="{DA404650-C22E-6F49-8F00-921EA25C005F}" srcOrd="0" destOrd="0" presId="urn:microsoft.com/office/officeart/2005/8/layout/vList2"/>
    <dgm:cxn modelId="{7AD0A8E8-452D-324A-AC10-721D0C863448}" type="presOf" srcId="{BE28EB71-CA64-482A-9DA6-23827BC9A640}" destId="{421A90A8-69FB-5748-8F4F-EE54287429C5}" srcOrd="0" destOrd="0" presId="urn:microsoft.com/office/officeart/2005/8/layout/vList2"/>
    <dgm:cxn modelId="{896BCDFA-EC90-45E7-A444-CCEDE1C455C7}" srcId="{BE28EB71-CA64-482A-9DA6-23827BC9A640}" destId="{AC5B988F-60FC-4197-9539-67A403C03472}" srcOrd="1" destOrd="0" parTransId="{DE874DB2-419E-462E-831B-178011CF1C0E}" sibTransId="{D162E531-1DF7-4420-8FD3-17B2336A7CDC}"/>
    <dgm:cxn modelId="{E215DCFE-1AB4-495C-BDA2-52567C0B08B2}" srcId="{BE28EB71-CA64-482A-9DA6-23827BC9A640}" destId="{62F8A82F-728F-4072-BE29-D81AE09E350E}" srcOrd="2" destOrd="0" parTransId="{E006163D-44DF-4DC5-8083-AC32E44CA882}" sibTransId="{8208F2F2-AAF0-4CB4-A8B8-3204B69169EA}"/>
    <dgm:cxn modelId="{5751A618-F616-EB49-BC37-039D2DC7AFBE}" type="presParOf" srcId="{421A90A8-69FB-5748-8F4F-EE54287429C5}" destId="{DA404650-C22E-6F49-8F00-921EA25C005F}" srcOrd="0" destOrd="0" presId="urn:microsoft.com/office/officeart/2005/8/layout/vList2"/>
    <dgm:cxn modelId="{0B432F5E-6814-2B43-BB27-6D5A4D2153E3}" type="presParOf" srcId="{421A90A8-69FB-5748-8F4F-EE54287429C5}" destId="{25F1E8CF-83CD-344B-8C0C-11F8F9FCCA53}" srcOrd="1" destOrd="0" presId="urn:microsoft.com/office/officeart/2005/8/layout/vList2"/>
    <dgm:cxn modelId="{E5D80707-3434-404E-B10C-3D91D3120B3C}" type="presParOf" srcId="{421A90A8-69FB-5748-8F4F-EE54287429C5}" destId="{3BFBDD48-D1E7-0E44-94BD-5CB9CA4CE686}" srcOrd="2" destOrd="0" presId="urn:microsoft.com/office/officeart/2005/8/layout/vList2"/>
    <dgm:cxn modelId="{62DC0DE6-2A19-6D4E-828C-AA05EF993988}" type="presParOf" srcId="{421A90A8-69FB-5748-8F4F-EE54287429C5}" destId="{84FAE8DD-D8F6-F741-B3C3-4A12C6573216}" srcOrd="3" destOrd="0" presId="urn:microsoft.com/office/officeart/2005/8/layout/vList2"/>
    <dgm:cxn modelId="{5C618F3F-59A0-BB46-9294-A2EAE878946E}" type="presParOf" srcId="{421A90A8-69FB-5748-8F4F-EE54287429C5}" destId="{C3F44645-42E4-074C-9572-F5D24DDB9AEA}" srcOrd="4" destOrd="0" presId="urn:microsoft.com/office/officeart/2005/8/layout/vList2"/>
    <dgm:cxn modelId="{F3784721-5906-3B4C-9C41-0223D6D7A2E5}" type="presParOf" srcId="{421A90A8-69FB-5748-8F4F-EE54287429C5}" destId="{AF85A4DB-7F89-5444-A88C-F768F9325BA7}" srcOrd="5" destOrd="0" presId="urn:microsoft.com/office/officeart/2005/8/layout/vList2"/>
    <dgm:cxn modelId="{D7F67B08-B457-8643-8545-D43101E8DECA}" type="presParOf" srcId="{421A90A8-69FB-5748-8F4F-EE54287429C5}" destId="{BF8CE09B-54B4-3E49-8050-9633339CF05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BA2A776-3609-4435-8D9D-51DAD3CA5D10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973D0DA-C5B1-4346-9ABB-6B6BEFDAE63A}">
      <dgm:prSet/>
      <dgm:spPr/>
      <dgm:t>
        <a:bodyPr/>
        <a:lstStyle/>
        <a:p>
          <a:r>
            <a:rPr lang="en-US"/>
            <a:t>I am</a:t>
          </a:r>
        </a:p>
      </dgm:t>
    </dgm:pt>
    <dgm:pt modelId="{3F28B810-A413-42CF-8C60-FE27656D8FD5}" type="parTrans" cxnId="{C9877610-7C8A-4EBA-8FCF-37C6AF67D18B}">
      <dgm:prSet/>
      <dgm:spPr/>
      <dgm:t>
        <a:bodyPr/>
        <a:lstStyle/>
        <a:p>
          <a:endParaRPr lang="en-US"/>
        </a:p>
      </dgm:t>
    </dgm:pt>
    <dgm:pt modelId="{B1C0F51E-3E62-4BE4-9460-1B3D9CC90E0E}" type="sibTrans" cxnId="{C9877610-7C8A-4EBA-8FCF-37C6AF67D18B}">
      <dgm:prSet/>
      <dgm:spPr/>
      <dgm:t>
        <a:bodyPr/>
        <a:lstStyle/>
        <a:p>
          <a:endParaRPr lang="en-US"/>
        </a:p>
      </dgm:t>
    </dgm:pt>
    <dgm:pt modelId="{D4B9415F-03A0-4C03-8F8F-3BDDBF69EAD0}">
      <dgm:prSet/>
      <dgm:spPr/>
      <dgm:t>
        <a:bodyPr/>
        <a:lstStyle/>
        <a:p>
          <a:r>
            <a:rPr lang="en-US"/>
            <a:t>I have the right to be here</a:t>
          </a:r>
        </a:p>
      </dgm:t>
    </dgm:pt>
    <dgm:pt modelId="{C3166773-5520-4F3C-9A47-9A428181D4AE}" type="parTrans" cxnId="{17891B41-8586-4E44-8535-E9E163B2B6CF}">
      <dgm:prSet/>
      <dgm:spPr/>
      <dgm:t>
        <a:bodyPr/>
        <a:lstStyle/>
        <a:p>
          <a:endParaRPr lang="en-US"/>
        </a:p>
      </dgm:t>
    </dgm:pt>
    <dgm:pt modelId="{E5B6EC8D-38B7-4031-BE6B-5430ED24CBA3}" type="sibTrans" cxnId="{17891B41-8586-4E44-8535-E9E163B2B6CF}">
      <dgm:prSet/>
      <dgm:spPr/>
      <dgm:t>
        <a:bodyPr/>
        <a:lstStyle/>
        <a:p>
          <a:endParaRPr lang="en-US"/>
        </a:p>
      </dgm:t>
    </dgm:pt>
    <dgm:pt modelId="{05DB466F-1035-4F92-AB7D-D3CBB80D7850}">
      <dgm:prSet/>
      <dgm:spPr/>
      <dgm:t>
        <a:bodyPr/>
        <a:lstStyle/>
        <a:p>
          <a:r>
            <a:rPr lang="en-US"/>
            <a:t>Lam</a:t>
          </a:r>
        </a:p>
      </dgm:t>
    </dgm:pt>
    <dgm:pt modelId="{D371033A-7713-40CA-93DC-091F0925EB51}" type="parTrans" cxnId="{8DF52E62-5BB6-4B81-BDD2-AF995A519CB8}">
      <dgm:prSet/>
      <dgm:spPr/>
      <dgm:t>
        <a:bodyPr/>
        <a:lstStyle/>
        <a:p>
          <a:endParaRPr lang="en-US"/>
        </a:p>
      </dgm:t>
    </dgm:pt>
    <dgm:pt modelId="{FF9E6810-9400-42A4-86B5-2A1F0308341F}" type="sibTrans" cxnId="{8DF52E62-5BB6-4B81-BDD2-AF995A519CB8}">
      <dgm:prSet/>
      <dgm:spPr/>
      <dgm:t>
        <a:bodyPr/>
        <a:lstStyle/>
        <a:p>
          <a:endParaRPr lang="en-US"/>
        </a:p>
      </dgm:t>
    </dgm:pt>
    <dgm:pt modelId="{360D9AC8-3725-D748-B116-ACC60B14BA7E}" type="pres">
      <dgm:prSet presAssocID="{CBA2A776-3609-4435-8D9D-51DAD3CA5D10}" presName="vert0" presStyleCnt="0">
        <dgm:presLayoutVars>
          <dgm:dir/>
          <dgm:animOne val="branch"/>
          <dgm:animLvl val="lvl"/>
        </dgm:presLayoutVars>
      </dgm:prSet>
      <dgm:spPr/>
    </dgm:pt>
    <dgm:pt modelId="{ADAA160A-870B-3642-8B33-35C33E3F9315}" type="pres">
      <dgm:prSet presAssocID="{B973D0DA-C5B1-4346-9ABB-6B6BEFDAE63A}" presName="thickLine" presStyleLbl="alignNode1" presStyleIdx="0" presStyleCnt="3"/>
      <dgm:spPr/>
    </dgm:pt>
    <dgm:pt modelId="{F6D7C467-153F-3D4E-BD9F-2ADA550180CE}" type="pres">
      <dgm:prSet presAssocID="{B973D0DA-C5B1-4346-9ABB-6B6BEFDAE63A}" presName="horz1" presStyleCnt="0"/>
      <dgm:spPr/>
    </dgm:pt>
    <dgm:pt modelId="{74C44244-487B-894D-AF08-043918845242}" type="pres">
      <dgm:prSet presAssocID="{B973D0DA-C5B1-4346-9ABB-6B6BEFDAE63A}" presName="tx1" presStyleLbl="revTx" presStyleIdx="0" presStyleCnt="3"/>
      <dgm:spPr/>
    </dgm:pt>
    <dgm:pt modelId="{CE0D6F26-C48C-9642-8D36-81A9B719CFBC}" type="pres">
      <dgm:prSet presAssocID="{B973D0DA-C5B1-4346-9ABB-6B6BEFDAE63A}" presName="vert1" presStyleCnt="0"/>
      <dgm:spPr/>
    </dgm:pt>
    <dgm:pt modelId="{379D96D7-C98E-3844-8AB1-F679638215AC}" type="pres">
      <dgm:prSet presAssocID="{D4B9415F-03A0-4C03-8F8F-3BDDBF69EAD0}" presName="thickLine" presStyleLbl="alignNode1" presStyleIdx="1" presStyleCnt="3"/>
      <dgm:spPr/>
    </dgm:pt>
    <dgm:pt modelId="{D34C4206-B568-C143-B879-8B8DB2572A9E}" type="pres">
      <dgm:prSet presAssocID="{D4B9415F-03A0-4C03-8F8F-3BDDBF69EAD0}" presName="horz1" presStyleCnt="0"/>
      <dgm:spPr/>
    </dgm:pt>
    <dgm:pt modelId="{8DE082C4-01F1-0A46-904E-144FF3A2ADF4}" type="pres">
      <dgm:prSet presAssocID="{D4B9415F-03A0-4C03-8F8F-3BDDBF69EAD0}" presName="tx1" presStyleLbl="revTx" presStyleIdx="1" presStyleCnt="3"/>
      <dgm:spPr/>
    </dgm:pt>
    <dgm:pt modelId="{A929900A-1C82-4646-9F58-B34C7EBF8FF8}" type="pres">
      <dgm:prSet presAssocID="{D4B9415F-03A0-4C03-8F8F-3BDDBF69EAD0}" presName="vert1" presStyleCnt="0"/>
      <dgm:spPr/>
    </dgm:pt>
    <dgm:pt modelId="{3256F608-D538-1445-9592-1BB98BA74B40}" type="pres">
      <dgm:prSet presAssocID="{05DB466F-1035-4F92-AB7D-D3CBB80D7850}" presName="thickLine" presStyleLbl="alignNode1" presStyleIdx="2" presStyleCnt="3"/>
      <dgm:spPr/>
    </dgm:pt>
    <dgm:pt modelId="{55876778-FFC5-B54A-8F2A-AD17564BDFBB}" type="pres">
      <dgm:prSet presAssocID="{05DB466F-1035-4F92-AB7D-D3CBB80D7850}" presName="horz1" presStyleCnt="0"/>
      <dgm:spPr/>
    </dgm:pt>
    <dgm:pt modelId="{76F6A690-A018-DB47-BF87-22B624E353DF}" type="pres">
      <dgm:prSet presAssocID="{05DB466F-1035-4F92-AB7D-D3CBB80D7850}" presName="tx1" presStyleLbl="revTx" presStyleIdx="2" presStyleCnt="3"/>
      <dgm:spPr/>
    </dgm:pt>
    <dgm:pt modelId="{9C3C69D2-89ED-D245-8AD0-8D62C4A447B7}" type="pres">
      <dgm:prSet presAssocID="{05DB466F-1035-4F92-AB7D-D3CBB80D7850}" presName="vert1" presStyleCnt="0"/>
      <dgm:spPr/>
    </dgm:pt>
  </dgm:ptLst>
  <dgm:cxnLst>
    <dgm:cxn modelId="{C9877610-7C8A-4EBA-8FCF-37C6AF67D18B}" srcId="{CBA2A776-3609-4435-8D9D-51DAD3CA5D10}" destId="{B973D0DA-C5B1-4346-9ABB-6B6BEFDAE63A}" srcOrd="0" destOrd="0" parTransId="{3F28B810-A413-42CF-8C60-FE27656D8FD5}" sibTransId="{B1C0F51E-3E62-4BE4-9460-1B3D9CC90E0E}"/>
    <dgm:cxn modelId="{17891B41-8586-4E44-8535-E9E163B2B6CF}" srcId="{CBA2A776-3609-4435-8D9D-51DAD3CA5D10}" destId="{D4B9415F-03A0-4C03-8F8F-3BDDBF69EAD0}" srcOrd="1" destOrd="0" parTransId="{C3166773-5520-4F3C-9A47-9A428181D4AE}" sibTransId="{E5B6EC8D-38B7-4031-BE6B-5430ED24CBA3}"/>
    <dgm:cxn modelId="{8DF52E62-5BB6-4B81-BDD2-AF995A519CB8}" srcId="{CBA2A776-3609-4435-8D9D-51DAD3CA5D10}" destId="{05DB466F-1035-4F92-AB7D-D3CBB80D7850}" srcOrd="2" destOrd="0" parTransId="{D371033A-7713-40CA-93DC-091F0925EB51}" sibTransId="{FF9E6810-9400-42A4-86B5-2A1F0308341F}"/>
    <dgm:cxn modelId="{DCD983A9-DF42-4341-939E-D4BB9ED5816E}" type="presOf" srcId="{D4B9415F-03A0-4C03-8F8F-3BDDBF69EAD0}" destId="{8DE082C4-01F1-0A46-904E-144FF3A2ADF4}" srcOrd="0" destOrd="0" presId="urn:microsoft.com/office/officeart/2008/layout/LinedList"/>
    <dgm:cxn modelId="{8D90EDB6-1985-3D4D-8A1F-486D6D250C51}" type="presOf" srcId="{05DB466F-1035-4F92-AB7D-D3CBB80D7850}" destId="{76F6A690-A018-DB47-BF87-22B624E353DF}" srcOrd="0" destOrd="0" presId="urn:microsoft.com/office/officeart/2008/layout/LinedList"/>
    <dgm:cxn modelId="{78E4BEC3-E6A8-0746-9A0D-C5A1879D6276}" type="presOf" srcId="{B973D0DA-C5B1-4346-9ABB-6B6BEFDAE63A}" destId="{74C44244-487B-894D-AF08-043918845242}" srcOrd="0" destOrd="0" presId="urn:microsoft.com/office/officeart/2008/layout/LinedList"/>
    <dgm:cxn modelId="{8B52D7E7-38CF-7541-A644-6A95A3B0F338}" type="presOf" srcId="{CBA2A776-3609-4435-8D9D-51DAD3CA5D10}" destId="{360D9AC8-3725-D748-B116-ACC60B14BA7E}" srcOrd="0" destOrd="0" presId="urn:microsoft.com/office/officeart/2008/layout/LinedList"/>
    <dgm:cxn modelId="{CB4A93A4-3157-A14E-B4B2-1EAA5649C21A}" type="presParOf" srcId="{360D9AC8-3725-D748-B116-ACC60B14BA7E}" destId="{ADAA160A-870B-3642-8B33-35C33E3F9315}" srcOrd="0" destOrd="0" presId="urn:microsoft.com/office/officeart/2008/layout/LinedList"/>
    <dgm:cxn modelId="{8F35015E-A709-5944-86E7-6530D4AC1865}" type="presParOf" srcId="{360D9AC8-3725-D748-B116-ACC60B14BA7E}" destId="{F6D7C467-153F-3D4E-BD9F-2ADA550180CE}" srcOrd="1" destOrd="0" presId="urn:microsoft.com/office/officeart/2008/layout/LinedList"/>
    <dgm:cxn modelId="{01AE2242-8186-734F-919C-4C5A53EB9344}" type="presParOf" srcId="{F6D7C467-153F-3D4E-BD9F-2ADA550180CE}" destId="{74C44244-487B-894D-AF08-043918845242}" srcOrd="0" destOrd="0" presId="urn:microsoft.com/office/officeart/2008/layout/LinedList"/>
    <dgm:cxn modelId="{FC34B507-C2FC-0D42-91DB-E0399D2BAE33}" type="presParOf" srcId="{F6D7C467-153F-3D4E-BD9F-2ADA550180CE}" destId="{CE0D6F26-C48C-9642-8D36-81A9B719CFBC}" srcOrd="1" destOrd="0" presId="urn:microsoft.com/office/officeart/2008/layout/LinedList"/>
    <dgm:cxn modelId="{543CF23B-6BB7-7442-9285-B328B56A9346}" type="presParOf" srcId="{360D9AC8-3725-D748-B116-ACC60B14BA7E}" destId="{379D96D7-C98E-3844-8AB1-F679638215AC}" srcOrd="2" destOrd="0" presId="urn:microsoft.com/office/officeart/2008/layout/LinedList"/>
    <dgm:cxn modelId="{46F01D01-E090-6444-A1A3-C0B4881733DB}" type="presParOf" srcId="{360D9AC8-3725-D748-B116-ACC60B14BA7E}" destId="{D34C4206-B568-C143-B879-8B8DB2572A9E}" srcOrd="3" destOrd="0" presId="urn:microsoft.com/office/officeart/2008/layout/LinedList"/>
    <dgm:cxn modelId="{D1725EC1-6DB8-C64C-8731-53467BDF6509}" type="presParOf" srcId="{D34C4206-B568-C143-B879-8B8DB2572A9E}" destId="{8DE082C4-01F1-0A46-904E-144FF3A2ADF4}" srcOrd="0" destOrd="0" presId="urn:microsoft.com/office/officeart/2008/layout/LinedList"/>
    <dgm:cxn modelId="{3ED04065-3370-3B40-8EFB-EB3698A59FE5}" type="presParOf" srcId="{D34C4206-B568-C143-B879-8B8DB2572A9E}" destId="{A929900A-1C82-4646-9F58-B34C7EBF8FF8}" srcOrd="1" destOrd="0" presId="urn:microsoft.com/office/officeart/2008/layout/LinedList"/>
    <dgm:cxn modelId="{F6C4D329-4FEE-1542-9ED6-4C78C3ACD0D2}" type="presParOf" srcId="{360D9AC8-3725-D748-B116-ACC60B14BA7E}" destId="{3256F608-D538-1445-9592-1BB98BA74B40}" srcOrd="4" destOrd="0" presId="urn:microsoft.com/office/officeart/2008/layout/LinedList"/>
    <dgm:cxn modelId="{2A9DA030-7AEB-7548-8602-5086EF577980}" type="presParOf" srcId="{360D9AC8-3725-D748-B116-ACC60B14BA7E}" destId="{55876778-FFC5-B54A-8F2A-AD17564BDFBB}" srcOrd="5" destOrd="0" presId="urn:microsoft.com/office/officeart/2008/layout/LinedList"/>
    <dgm:cxn modelId="{2C1AD1F7-CB0A-2C4A-AFE7-DB2EDC7EE580}" type="presParOf" srcId="{55876778-FFC5-B54A-8F2A-AD17564BDFBB}" destId="{76F6A690-A018-DB47-BF87-22B624E353DF}" srcOrd="0" destOrd="0" presId="urn:microsoft.com/office/officeart/2008/layout/LinedList"/>
    <dgm:cxn modelId="{10EF772A-D087-1D40-BA17-A86957D6C224}" type="presParOf" srcId="{55876778-FFC5-B54A-8F2A-AD17564BDFBB}" destId="{9C3C69D2-89ED-D245-8AD0-8D62C4A447B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26C47-A155-4C99-A2DA-71E06827287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46AF815-3690-45FA-BE49-B6EF6FA88A46}">
      <dgm:prSet/>
      <dgm:spPr/>
      <dgm:t>
        <a:bodyPr/>
        <a:lstStyle/>
        <a:p>
          <a:r>
            <a:rPr lang="en-US" b="1" u="sng"/>
            <a:t>Excessive Traits                         </a:t>
          </a:r>
          <a:endParaRPr lang="en-US"/>
        </a:p>
      </dgm:t>
    </dgm:pt>
    <dgm:pt modelId="{CBBB4D9A-A0DA-4A9A-863B-5EC34D563636}" type="parTrans" cxnId="{15FEB298-B978-4D0F-BB9F-AAB59393335D}">
      <dgm:prSet/>
      <dgm:spPr/>
      <dgm:t>
        <a:bodyPr/>
        <a:lstStyle/>
        <a:p>
          <a:endParaRPr lang="en-US"/>
        </a:p>
      </dgm:t>
    </dgm:pt>
    <dgm:pt modelId="{5927A5C8-B9CE-4844-816D-EA60033C33A4}" type="sibTrans" cxnId="{15FEB298-B978-4D0F-BB9F-AAB59393335D}">
      <dgm:prSet/>
      <dgm:spPr/>
      <dgm:t>
        <a:bodyPr/>
        <a:lstStyle/>
        <a:p>
          <a:endParaRPr lang="en-US"/>
        </a:p>
      </dgm:t>
    </dgm:pt>
    <dgm:pt modelId="{190BE095-5702-42A2-953C-0F02CA4E6BC0}">
      <dgm:prSet/>
      <dgm:spPr/>
      <dgm:t>
        <a:bodyPr/>
        <a:lstStyle/>
        <a:p>
          <a:r>
            <a:rPr lang="en-US"/>
            <a:t>Heavy </a:t>
          </a:r>
        </a:p>
      </dgm:t>
    </dgm:pt>
    <dgm:pt modelId="{2E5D6ED0-E578-49E2-B7BD-519472D5BF91}" type="parTrans" cxnId="{39F592E5-AEE2-44BB-9D07-2A421715BB98}">
      <dgm:prSet/>
      <dgm:spPr/>
      <dgm:t>
        <a:bodyPr/>
        <a:lstStyle/>
        <a:p>
          <a:endParaRPr lang="en-US"/>
        </a:p>
      </dgm:t>
    </dgm:pt>
    <dgm:pt modelId="{08A659D3-E51A-4957-975D-CDC66F672160}" type="sibTrans" cxnId="{39F592E5-AEE2-44BB-9D07-2A421715BB98}">
      <dgm:prSet/>
      <dgm:spPr/>
      <dgm:t>
        <a:bodyPr/>
        <a:lstStyle/>
        <a:p>
          <a:endParaRPr lang="en-US"/>
        </a:p>
      </dgm:t>
    </dgm:pt>
    <dgm:pt modelId="{ED7836D8-2299-45B3-A173-32EA6D27EABF}">
      <dgm:prSet/>
      <dgm:spPr/>
      <dgm:t>
        <a:bodyPr/>
        <a:lstStyle/>
        <a:p>
          <a:r>
            <a:rPr lang="en-US"/>
            <a:t>Sluggish</a:t>
          </a:r>
        </a:p>
      </dgm:t>
    </dgm:pt>
    <dgm:pt modelId="{769354AA-764A-4ED2-A85B-426AF7BA8F64}" type="parTrans" cxnId="{68892D2E-C26C-4C97-9A51-6166E67109DC}">
      <dgm:prSet/>
      <dgm:spPr/>
      <dgm:t>
        <a:bodyPr/>
        <a:lstStyle/>
        <a:p>
          <a:endParaRPr lang="en-US"/>
        </a:p>
      </dgm:t>
    </dgm:pt>
    <dgm:pt modelId="{7B91FD68-D06E-4EEF-93C1-3A9F633708B4}" type="sibTrans" cxnId="{68892D2E-C26C-4C97-9A51-6166E67109DC}">
      <dgm:prSet/>
      <dgm:spPr/>
      <dgm:t>
        <a:bodyPr/>
        <a:lstStyle/>
        <a:p>
          <a:endParaRPr lang="en-US"/>
        </a:p>
      </dgm:t>
    </dgm:pt>
    <dgm:pt modelId="{E192E730-866D-41A8-A758-9867A6CF23BB}">
      <dgm:prSet/>
      <dgm:spPr/>
      <dgm:t>
        <a:bodyPr/>
        <a:lstStyle/>
        <a:p>
          <a:r>
            <a:rPr lang="en-US"/>
            <a:t>Overweight</a:t>
          </a:r>
        </a:p>
      </dgm:t>
    </dgm:pt>
    <dgm:pt modelId="{F0045526-FCE8-4B5A-BECB-A3A3596F2F61}" type="parTrans" cxnId="{08856ACC-1305-49B9-BAE5-72C435F1FE04}">
      <dgm:prSet/>
      <dgm:spPr/>
      <dgm:t>
        <a:bodyPr/>
        <a:lstStyle/>
        <a:p>
          <a:endParaRPr lang="en-US"/>
        </a:p>
      </dgm:t>
    </dgm:pt>
    <dgm:pt modelId="{E1CB814C-9003-48A6-BA60-C83B0707D38F}" type="sibTrans" cxnId="{08856ACC-1305-49B9-BAE5-72C435F1FE04}">
      <dgm:prSet/>
      <dgm:spPr/>
      <dgm:t>
        <a:bodyPr/>
        <a:lstStyle/>
        <a:p>
          <a:endParaRPr lang="en-US"/>
        </a:p>
      </dgm:t>
    </dgm:pt>
    <dgm:pt modelId="{B48C9C35-EC8A-422A-8752-0A3D9C6B91D3}">
      <dgm:prSet/>
      <dgm:spPr/>
      <dgm:t>
        <a:bodyPr/>
        <a:lstStyle/>
        <a:p>
          <a:r>
            <a:rPr lang="en-US" b="1" u="sng"/>
            <a:t>Deficient</a:t>
          </a:r>
          <a:endParaRPr lang="en-US"/>
        </a:p>
      </dgm:t>
    </dgm:pt>
    <dgm:pt modelId="{3E6A743D-0DDC-4DCD-8905-E01FB8CE762E}" type="parTrans" cxnId="{CFA315E6-A718-4935-AB46-0671E2E1CA6B}">
      <dgm:prSet/>
      <dgm:spPr/>
      <dgm:t>
        <a:bodyPr/>
        <a:lstStyle/>
        <a:p>
          <a:endParaRPr lang="en-US"/>
        </a:p>
      </dgm:t>
    </dgm:pt>
    <dgm:pt modelId="{FE397934-C480-472C-A6ED-9D63BC7657FD}" type="sibTrans" cxnId="{CFA315E6-A718-4935-AB46-0671E2E1CA6B}">
      <dgm:prSet/>
      <dgm:spPr/>
      <dgm:t>
        <a:bodyPr/>
        <a:lstStyle/>
        <a:p>
          <a:endParaRPr lang="en-US"/>
        </a:p>
      </dgm:t>
    </dgm:pt>
    <dgm:pt modelId="{AFCFDD15-DA27-4B55-BEAA-7F01BA91CE35}">
      <dgm:prSet/>
      <dgm:spPr/>
      <dgm:t>
        <a:bodyPr/>
        <a:lstStyle/>
        <a:p>
          <a:r>
            <a:rPr lang="en-US"/>
            <a:t>Spacey</a:t>
          </a:r>
        </a:p>
      </dgm:t>
    </dgm:pt>
    <dgm:pt modelId="{999D49E4-5A0F-4AD0-BD19-AB6002330FA8}" type="parTrans" cxnId="{DACCC7BF-BC2A-42EA-8F15-118099CFC012}">
      <dgm:prSet/>
      <dgm:spPr/>
      <dgm:t>
        <a:bodyPr/>
        <a:lstStyle/>
        <a:p>
          <a:endParaRPr lang="en-US"/>
        </a:p>
      </dgm:t>
    </dgm:pt>
    <dgm:pt modelId="{9B400C2E-1227-4F8C-99F4-84EAC0BE7D26}" type="sibTrans" cxnId="{DACCC7BF-BC2A-42EA-8F15-118099CFC012}">
      <dgm:prSet/>
      <dgm:spPr/>
      <dgm:t>
        <a:bodyPr/>
        <a:lstStyle/>
        <a:p>
          <a:endParaRPr lang="en-US"/>
        </a:p>
      </dgm:t>
    </dgm:pt>
    <dgm:pt modelId="{171B1C5C-6455-41C5-9BE5-23299E705996}">
      <dgm:prSet/>
      <dgm:spPr/>
      <dgm:t>
        <a:bodyPr/>
        <a:lstStyle/>
        <a:p>
          <a:r>
            <a:rPr lang="en-US"/>
            <a:t>Fearful</a:t>
          </a:r>
        </a:p>
      </dgm:t>
    </dgm:pt>
    <dgm:pt modelId="{3BA283B6-FD64-4565-B21B-5372C2051577}" type="parTrans" cxnId="{80CB5BB3-0448-4D0B-9363-0F3677FAE9D6}">
      <dgm:prSet/>
      <dgm:spPr/>
      <dgm:t>
        <a:bodyPr/>
        <a:lstStyle/>
        <a:p>
          <a:endParaRPr lang="en-US"/>
        </a:p>
      </dgm:t>
    </dgm:pt>
    <dgm:pt modelId="{9696F904-1897-465C-9E20-69776DBA585A}" type="sibTrans" cxnId="{80CB5BB3-0448-4D0B-9363-0F3677FAE9D6}">
      <dgm:prSet/>
      <dgm:spPr/>
      <dgm:t>
        <a:bodyPr/>
        <a:lstStyle/>
        <a:p>
          <a:endParaRPr lang="en-US"/>
        </a:p>
      </dgm:t>
    </dgm:pt>
    <dgm:pt modelId="{A0FEC45B-4FC8-41F0-AAEC-038C25FB9ABE}">
      <dgm:prSet/>
      <dgm:spPr/>
      <dgm:t>
        <a:bodyPr/>
        <a:lstStyle/>
        <a:p>
          <a:r>
            <a:rPr lang="en-US"/>
            <a:t>Underweight</a:t>
          </a:r>
        </a:p>
      </dgm:t>
    </dgm:pt>
    <dgm:pt modelId="{3B140465-D879-4ABC-A3F9-0178B9A44F14}" type="parTrans" cxnId="{53C8D6C8-8841-4D6A-BF6C-B11AFAF4BDF6}">
      <dgm:prSet/>
      <dgm:spPr/>
      <dgm:t>
        <a:bodyPr/>
        <a:lstStyle/>
        <a:p>
          <a:endParaRPr lang="en-US"/>
        </a:p>
      </dgm:t>
    </dgm:pt>
    <dgm:pt modelId="{552F68FC-10A0-4935-BB33-40D12CA27BB3}" type="sibTrans" cxnId="{53C8D6C8-8841-4D6A-BF6C-B11AFAF4BDF6}">
      <dgm:prSet/>
      <dgm:spPr/>
      <dgm:t>
        <a:bodyPr/>
        <a:lstStyle/>
        <a:p>
          <a:endParaRPr lang="en-US"/>
        </a:p>
      </dgm:t>
    </dgm:pt>
    <dgm:pt modelId="{9084FAB0-6CFF-AC4E-89A4-B7ACF9D225BA}" type="pres">
      <dgm:prSet presAssocID="{E5526C47-A155-4C99-A2DA-71E068272875}" presName="linear" presStyleCnt="0">
        <dgm:presLayoutVars>
          <dgm:animLvl val="lvl"/>
          <dgm:resizeHandles val="exact"/>
        </dgm:presLayoutVars>
      </dgm:prSet>
      <dgm:spPr/>
    </dgm:pt>
    <dgm:pt modelId="{47EB8C25-AD02-CF40-BF35-3466108A21B9}" type="pres">
      <dgm:prSet presAssocID="{C46AF815-3690-45FA-BE49-B6EF6FA88A46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9E779AD4-52CA-4D46-916F-FAB6715C9B66}" type="pres">
      <dgm:prSet presAssocID="{5927A5C8-B9CE-4844-816D-EA60033C33A4}" presName="spacer" presStyleCnt="0"/>
      <dgm:spPr/>
    </dgm:pt>
    <dgm:pt modelId="{B44D50EA-8418-4B4F-8C3D-0542A1BF01F5}" type="pres">
      <dgm:prSet presAssocID="{190BE095-5702-42A2-953C-0F02CA4E6BC0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F0AD6EE8-C971-7D46-BF25-E8E356F56727}" type="pres">
      <dgm:prSet presAssocID="{08A659D3-E51A-4957-975D-CDC66F672160}" presName="spacer" presStyleCnt="0"/>
      <dgm:spPr/>
    </dgm:pt>
    <dgm:pt modelId="{31B7CC79-6784-6248-88D2-511D0F4173AE}" type="pres">
      <dgm:prSet presAssocID="{ED7836D8-2299-45B3-A173-32EA6D27EABF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77907E9-B1F8-2146-86AE-D620BB1A4041}" type="pres">
      <dgm:prSet presAssocID="{7B91FD68-D06E-4EEF-93C1-3A9F633708B4}" presName="spacer" presStyleCnt="0"/>
      <dgm:spPr/>
    </dgm:pt>
    <dgm:pt modelId="{E1B42352-39A5-524A-A6B7-ADC80893207F}" type="pres">
      <dgm:prSet presAssocID="{E192E730-866D-41A8-A758-9867A6CF23BB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A430D22F-0D2D-2747-8045-754A69C0DF8B}" type="pres">
      <dgm:prSet presAssocID="{E1CB814C-9003-48A6-BA60-C83B0707D38F}" presName="spacer" presStyleCnt="0"/>
      <dgm:spPr/>
    </dgm:pt>
    <dgm:pt modelId="{6C40348E-9DA5-DB4E-BB46-7FCC9262CB33}" type="pres">
      <dgm:prSet presAssocID="{B48C9C35-EC8A-422A-8752-0A3D9C6B91D3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016EC8B3-BA46-FF41-9C25-8AFB8429E061}" type="pres">
      <dgm:prSet presAssocID="{FE397934-C480-472C-A6ED-9D63BC7657FD}" presName="spacer" presStyleCnt="0"/>
      <dgm:spPr/>
    </dgm:pt>
    <dgm:pt modelId="{9B6FB29A-CD45-9D46-B10E-DC8473C38B27}" type="pres">
      <dgm:prSet presAssocID="{AFCFDD15-DA27-4B55-BEAA-7F01BA91CE35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0AFF0FA5-5AAE-154D-8B97-674A87E49625}" type="pres">
      <dgm:prSet presAssocID="{9B400C2E-1227-4F8C-99F4-84EAC0BE7D26}" presName="spacer" presStyleCnt="0"/>
      <dgm:spPr/>
    </dgm:pt>
    <dgm:pt modelId="{67B604E4-A85C-BF42-BAC8-60DA7722635A}" type="pres">
      <dgm:prSet presAssocID="{171B1C5C-6455-41C5-9BE5-23299E70599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32D9863-8B1E-6949-8AFA-AA8655E4A3E7}" type="pres">
      <dgm:prSet presAssocID="{9696F904-1897-465C-9E20-69776DBA585A}" presName="spacer" presStyleCnt="0"/>
      <dgm:spPr/>
    </dgm:pt>
    <dgm:pt modelId="{FB9DEA65-3BC0-3D41-A411-6B1160104DFA}" type="pres">
      <dgm:prSet presAssocID="{A0FEC45B-4FC8-41F0-AAEC-038C25FB9ABE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68892D2E-C26C-4C97-9A51-6166E67109DC}" srcId="{E5526C47-A155-4C99-A2DA-71E068272875}" destId="{ED7836D8-2299-45B3-A173-32EA6D27EABF}" srcOrd="2" destOrd="0" parTransId="{769354AA-764A-4ED2-A85B-426AF7BA8F64}" sibTransId="{7B91FD68-D06E-4EEF-93C1-3A9F633708B4}"/>
    <dgm:cxn modelId="{8A5B4431-E750-F548-817A-721DC35E0E16}" type="presOf" srcId="{E5526C47-A155-4C99-A2DA-71E068272875}" destId="{9084FAB0-6CFF-AC4E-89A4-B7ACF9D225BA}" srcOrd="0" destOrd="0" presId="urn:microsoft.com/office/officeart/2005/8/layout/vList2"/>
    <dgm:cxn modelId="{7852E540-B012-DB43-8F76-CC97A8CF3115}" type="presOf" srcId="{C46AF815-3690-45FA-BE49-B6EF6FA88A46}" destId="{47EB8C25-AD02-CF40-BF35-3466108A21B9}" srcOrd="0" destOrd="0" presId="urn:microsoft.com/office/officeart/2005/8/layout/vList2"/>
    <dgm:cxn modelId="{7EC3FA41-4746-324D-908C-BB17DB4AEF5D}" type="presOf" srcId="{E192E730-866D-41A8-A758-9867A6CF23BB}" destId="{E1B42352-39A5-524A-A6B7-ADC80893207F}" srcOrd="0" destOrd="0" presId="urn:microsoft.com/office/officeart/2005/8/layout/vList2"/>
    <dgm:cxn modelId="{E5E7BB62-09C8-8341-B9A1-6234EA282685}" type="presOf" srcId="{B48C9C35-EC8A-422A-8752-0A3D9C6B91D3}" destId="{6C40348E-9DA5-DB4E-BB46-7FCC9262CB33}" srcOrd="0" destOrd="0" presId="urn:microsoft.com/office/officeart/2005/8/layout/vList2"/>
    <dgm:cxn modelId="{FF93FB6C-16B0-9449-8C9F-F0ED3E36CCA8}" type="presOf" srcId="{ED7836D8-2299-45B3-A173-32EA6D27EABF}" destId="{31B7CC79-6784-6248-88D2-511D0F4173AE}" srcOrd="0" destOrd="0" presId="urn:microsoft.com/office/officeart/2005/8/layout/vList2"/>
    <dgm:cxn modelId="{6D376B74-F6B0-3C40-844A-508A32B4C139}" type="presOf" srcId="{190BE095-5702-42A2-953C-0F02CA4E6BC0}" destId="{B44D50EA-8418-4B4F-8C3D-0542A1BF01F5}" srcOrd="0" destOrd="0" presId="urn:microsoft.com/office/officeart/2005/8/layout/vList2"/>
    <dgm:cxn modelId="{06C3E889-4890-5C4D-AE67-03E29AF13D19}" type="presOf" srcId="{171B1C5C-6455-41C5-9BE5-23299E705996}" destId="{67B604E4-A85C-BF42-BAC8-60DA7722635A}" srcOrd="0" destOrd="0" presId="urn:microsoft.com/office/officeart/2005/8/layout/vList2"/>
    <dgm:cxn modelId="{15FEB298-B978-4D0F-BB9F-AAB59393335D}" srcId="{E5526C47-A155-4C99-A2DA-71E068272875}" destId="{C46AF815-3690-45FA-BE49-B6EF6FA88A46}" srcOrd="0" destOrd="0" parTransId="{CBBB4D9A-A0DA-4A9A-863B-5EC34D563636}" sibTransId="{5927A5C8-B9CE-4844-816D-EA60033C33A4}"/>
    <dgm:cxn modelId="{C9448DAB-956B-6C4C-A87C-65DFA1C48AC0}" type="presOf" srcId="{AFCFDD15-DA27-4B55-BEAA-7F01BA91CE35}" destId="{9B6FB29A-CD45-9D46-B10E-DC8473C38B27}" srcOrd="0" destOrd="0" presId="urn:microsoft.com/office/officeart/2005/8/layout/vList2"/>
    <dgm:cxn modelId="{80CB5BB3-0448-4D0B-9363-0F3677FAE9D6}" srcId="{E5526C47-A155-4C99-A2DA-71E068272875}" destId="{171B1C5C-6455-41C5-9BE5-23299E705996}" srcOrd="6" destOrd="0" parTransId="{3BA283B6-FD64-4565-B21B-5372C2051577}" sibTransId="{9696F904-1897-465C-9E20-69776DBA585A}"/>
    <dgm:cxn modelId="{BDD7C5B7-BDD0-5244-BF8C-4D31F29EA257}" type="presOf" srcId="{A0FEC45B-4FC8-41F0-AAEC-038C25FB9ABE}" destId="{FB9DEA65-3BC0-3D41-A411-6B1160104DFA}" srcOrd="0" destOrd="0" presId="urn:microsoft.com/office/officeart/2005/8/layout/vList2"/>
    <dgm:cxn modelId="{DACCC7BF-BC2A-42EA-8F15-118099CFC012}" srcId="{E5526C47-A155-4C99-A2DA-71E068272875}" destId="{AFCFDD15-DA27-4B55-BEAA-7F01BA91CE35}" srcOrd="5" destOrd="0" parTransId="{999D49E4-5A0F-4AD0-BD19-AB6002330FA8}" sibTransId="{9B400C2E-1227-4F8C-99F4-84EAC0BE7D26}"/>
    <dgm:cxn modelId="{53C8D6C8-8841-4D6A-BF6C-B11AFAF4BDF6}" srcId="{E5526C47-A155-4C99-A2DA-71E068272875}" destId="{A0FEC45B-4FC8-41F0-AAEC-038C25FB9ABE}" srcOrd="7" destOrd="0" parTransId="{3B140465-D879-4ABC-A3F9-0178B9A44F14}" sibTransId="{552F68FC-10A0-4935-BB33-40D12CA27BB3}"/>
    <dgm:cxn modelId="{08856ACC-1305-49B9-BAE5-72C435F1FE04}" srcId="{E5526C47-A155-4C99-A2DA-71E068272875}" destId="{E192E730-866D-41A8-A758-9867A6CF23BB}" srcOrd="3" destOrd="0" parTransId="{F0045526-FCE8-4B5A-BECB-A3A3596F2F61}" sibTransId="{E1CB814C-9003-48A6-BA60-C83B0707D38F}"/>
    <dgm:cxn modelId="{39F592E5-AEE2-44BB-9D07-2A421715BB98}" srcId="{E5526C47-A155-4C99-A2DA-71E068272875}" destId="{190BE095-5702-42A2-953C-0F02CA4E6BC0}" srcOrd="1" destOrd="0" parTransId="{2E5D6ED0-E578-49E2-B7BD-519472D5BF91}" sibTransId="{08A659D3-E51A-4957-975D-CDC66F672160}"/>
    <dgm:cxn modelId="{CFA315E6-A718-4935-AB46-0671E2E1CA6B}" srcId="{E5526C47-A155-4C99-A2DA-71E068272875}" destId="{B48C9C35-EC8A-422A-8752-0A3D9C6B91D3}" srcOrd="4" destOrd="0" parTransId="{3E6A743D-0DDC-4DCD-8905-E01FB8CE762E}" sibTransId="{FE397934-C480-472C-A6ED-9D63BC7657FD}"/>
    <dgm:cxn modelId="{801ADE62-CDF4-0641-B7D2-80E33AC49227}" type="presParOf" srcId="{9084FAB0-6CFF-AC4E-89A4-B7ACF9D225BA}" destId="{47EB8C25-AD02-CF40-BF35-3466108A21B9}" srcOrd="0" destOrd="0" presId="urn:microsoft.com/office/officeart/2005/8/layout/vList2"/>
    <dgm:cxn modelId="{CE45F03D-1008-6F41-A5B2-5D3D2CF4EDDC}" type="presParOf" srcId="{9084FAB0-6CFF-AC4E-89A4-B7ACF9D225BA}" destId="{9E779AD4-52CA-4D46-916F-FAB6715C9B66}" srcOrd="1" destOrd="0" presId="urn:microsoft.com/office/officeart/2005/8/layout/vList2"/>
    <dgm:cxn modelId="{68A2077F-F7F4-3C42-8167-334393E4B5AF}" type="presParOf" srcId="{9084FAB0-6CFF-AC4E-89A4-B7ACF9D225BA}" destId="{B44D50EA-8418-4B4F-8C3D-0542A1BF01F5}" srcOrd="2" destOrd="0" presId="urn:microsoft.com/office/officeart/2005/8/layout/vList2"/>
    <dgm:cxn modelId="{7BDFF8BE-5382-1F43-9BB9-002160C7ECEA}" type="presParOf" srcId="{9084FAB0-6CFF-AC4E-89A4-B7ACF9D225BA}" destId="{F0AD6EE8-C971-7D46-BF25-E8E356F56727}" srcOrd="3" destOrd="0" presId="urn:microsoft.com/office/officeart/2005/8/layout/vList2"/>
    <dgm:cxn modelId="{7DD687CB-D8E6-5E4F-BD4C-B38FFAD58D44}" type="presParOf" srcId="{9084FAB0-6CFF-AC4E-89A4-B7ACF9D225BA}" destId="{31B7CC79-6784-6248-88D2-511D0F4173AE}" srcOrd="4" destOrd="0" presId="urn:microsoft.com/office/officeart/2005/8/layout/vList2"/>
    <dgm:cxn modelId="{B3E0E6AD-486F-C846-A97A-AA49B9D04C18}" type="presParOf" srcId="{9084FAB0-6CFF-AC4E-89A4-B7ACF9D225BA}" destId="{377907E9-B1F8-2146-86AE-D620BB1A4041}" srcOrd="5" destOrd="0" presId="urn:microsoft.com/office/officeart/2005/8/layout/vList2"/>
    <dgm:cxn modelId="{67759C22-DA80-DF41-9579-DEE7C6548BB0}" type="presParOf" srcId="{9084FAB0-6CFF-AC4E-89A4-B7ACF9D225BA}" destId="{E1B42352-39A5-524A-A6B7-ADC80893207F}" srcOrd="6" destOrd="0" presId="urn:microsoft.com/office/officeart/2005/8/layout/vList2"/>
    <dgm:cxn modelId="{17BA45E1-2905-CF4C-9A02-5F88E254983A}" type="presParOf" srcId="{9084FAB0-6CFF-AC4E-89A4-B7ACF9D225BA}" destId="{A430D22F-0D2D-2747-8045-754A69C0DF8B}" srcOrd="7" destOrd="0" presId="urn:microsoft.com/office/officeart/2005/8/layout/vList2"/>
    <dgm:cxn modelId="{DF058731-0D5D-EE4F-B15E-2F65E8116B89}" type="presParOf" srcId="{9084FAB0-6CFF-AC4E-89A4-B7ACF9D225BA}" destId="{6C40348E-9DA5-DB4E-BB46-7FCC9262CB33}" srcOrd="8" destOrd="0" presId="urn:microsoft.com/office/officeart/2005/8/layout/vList2"/>
    <dgm:cxn modelId="{3DAECF64-BB1D-EA43-8E11-5871FFAC6B4D}" type="presParOf" srcId="{9084FAB0-6CFF-AC4E-89A4-B7ACF9D225BA}" destId="{016EC8B3-BA46-FF41-9C25-8AFB8429E061}" srcOrd="9" destOrd="0" presId="urn:microsoft.com/office/officeart/2005/8/layout/vList2"/>
    <dgm:cxn modelId="{6EDD64CA-8FED-0648-A325-7CA3076DAB9D}" type="presParOf" srcId="{9084FAB0-6CFF-AC4E-89A4-B7ACF9D225BA}" destId="{9B6FB29A-CD45-9D46-B10E-DC8473C38B27}" srcOrd="10" destOrd="0" presId="urn:microsoft.com/office/officeart/2005/8/layout/vList2"/>
    <dgm:cxn modelId="{C696297C-6B04-5F41-B93A-80975E40F08D}" type="presParOf" srcId="{9084FAB0-6CFF-AC4E-89A4-B7ACF9D225BA}" destId="{0AFF0FA5-5AAE-154D-8B97-674A87E49625}" srcOrd="11" destOrd="0" presId="urn:microsoft.com/office/officeart/2005/8/layout/vList2"/>
    <dgm:cxn modelId="{3EDFF039-E8F6-344B-ABD3-A0BB20720CC5}" type="presParOf" srcId="{9084FAB0-6CFF-AC4E-89A4-B7ACF9D225BA}" destId="{67B604E4-A85C-BF42-BAC8-60DA7722635A}" srcOrd="12" destOrd="0" presId="urn:microsoft.com/office/officeart/2005/8/layout/vList2"/>
    <dgm:cxn modelId="{25B65167-FD26-294E-8DC0-B9013FAB4FBD}" type="presParOf" srcId="{9084FAB0-6CFF-AC4E-89A4-B7ACF9D225BA}" destId="{F32D9863-8B1E-6949-8AFA-AA8655E4A3E7}" srcOrd="13" destOrd="0" presId="urn:microsoft.com/office/officeart/2005/8/layout/vList2"/>
    <dgm:cxn modelId="{18DACB12-C644-644A-8319-3CF86A97D918}" type="presParOf" srcId="{9084FAB0-6CFF-AC4E-89A4-B7ACF9D225BA}" destId="{FB9DEA65-3BC0-3D41-A411-6B1160104DFA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1ECCBF-28E1-4A45-B2F5-A2A1077B7D1C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EFE2585E-F4AC-4B25-B84D-71600A3039A1}">
      <dgm:prSet/>
      <dgm:spPr/>
      <dgm:t>
        <a:bodyPr/>
        <a:lstStyle/>
        <a:p>
          <a:r>
            <a:rPr lang="en-US" b="0" i="0"/>
            <a:t>Birth Trauma</a:t>
          </a:r>
          <a:endParaRPr lang="en-US"/>
        </a:p>
      </dgm:t>
    </dgm:pt>
    <dgm:pt modelId="{6F1C1725-C9D8-4651-A68B-439A2CB87333}" type="parTrans" cxnId="{20C48D78-7376-414E-B399-0AC0B11ED47D}">
      <dgm:prSet/>
      <dgm:spPr/>
      <dgm:t>
        <a:bodyPr/>
        <a:lstStyle/>
        <a:p>
          <a:endParaRPr lang="en-US"/>
        </a:p>
      </dgm:t>
    </dgm:pt>
    <dgm:pt modelId="{9E1BA700-EE38-46CB-9E49-285DB55F0EA5}" type="sibTrans" cxnId="{20C48D78-7376-414E-B399-0AC0B11ED47D}">
      <dgm:prSet/>
      <dgm:spPr/>
      <dgm:t>
        <a:bodyPr/>
        <a:lstStyle/>
        <a:p>
          <a:endParaRPr lang="en-US"/>
        </a:p>
      </dgm:t>
    </dgm:pt>
    <dgm:pt modelId="{9FAB23AC-D007-4FFA-A3C3-756C9FF4D06F}">
      <dgm:prSet/>
      <dgm:spPr/>
      <dgm:t>
        <a:bodyPr/>
        <a:lstStyle/>
        <a:p>
          <a:r>
            <a:rPr lang="en-US" b="0" i="0"/>
            <a:t>Neglect</a:t>
          </a:r>
          <a:endParaRPr lang="en-US"/>
        </a:p>
      </dgm:t>
    </dgm:pt>
    <dgm:pt modelId="{7EDB9E3A-E41F-409B-BB58-6DFB4C022587}" type="parTrans" cxnId="{5F7A9CA6-8E0B-4D4B-8DD5-1C4A3ACE0405}">
      <dgm:prSet/>
      <dgm:spPr/>
      <dgm:t>
        <a:bodyPr/>
        <a:lstStyle/>
        <a:p>
          <a:endParaRPr lang="en-US"/>
        </a:p>
      </dgm:t>
    </dgm:pt>
    <dgm:pt modelId="{7788A445-30F1-4F5B-A1E2-1B2012C2FEB3}" type="sibTrans" cxnId="{5F7A9CA6-8E0B-4D4B-8DD5-1C4A3ACE0405}">
      <dgm:prSet/>
      <dgm:spPr/>
      <dgm:t>
        <a:bodyPr/>
        <a:lstStyle/>
        <a:p>
          <a:endParaRPr lang="en-US"/>
        </a:p>
      </dgm:t>
    </dgm:pt>
    <dgm:pt modelId="{C0E8F7A2-E5DE-431C-A9F1-697497FEA74B}">
      <dgm:prSet/>
      <dgm:spPr/>
      <dgm:t>
        <a:bodyPr/>
        <a:lstStyle/>
        <a:p>
          <a:r>
            <a:rPr lang="en-US" b="0" i="0"/>
            <a:t>Malnourishment</a:t>
          </a:r>
          <a:endParaRPr lang="en-US"/>
        </a:p>
      </dgm:t>
    </dgm:pt>
    <dgm:pt modelId="{95AF6BE5-B88A-4AA1-9D81-CB265DDF30A0}" type="parTrans" cxnId="{2686707C-AB93-4235-9633-01D14FF33D43}">
      <dgm:prSet/>
      <dgm:spPr/>
      <dgm:t>
        <a:bodyPr/>
        <a:lstStyle/>
        <a:p>
          <a:endParaRPr lang="en-US"/>
        </a:p>
      </dgm:t>
    </dgm:pt>
    <dgm:pt modelId="{A67FF361-76D3-42A7-9FAE-5807BDD05BFE}" type="sibTrans" cxnId="{2686707C-AB93-4235-9633-01D14FF33D43}">
      <dgm:prSet/>
      <dgm:spPr/>
      <dgm:t>
        <a:bodyPr/>
        <a:lstStyle/>
        <a:p>
          <a:endParaRPr lang="en-US"/>
        </a:p>
      </dgm:t>
    </dgm:pt>
    <dgm:pt modelId="{A3B88086-FBCF-40DC-BDAF-2C16DA3EB693}">
      <dgm:prSet/>
      <dgm:spPr/>
      <dgm:t>
        <a:bodyPr/>
        <a:lstStyle/>
        <a:p>
          <a:r>
            <a:rPr lang="en-US" b="0" i="0"/>
            <a:t>Extreme Poverty</a:t>
          </a:r>
          <a:endParaRPr lang="en-US"/>
        </a:p>
      </dgm:t>
    </dgm:pt>
    <dgm:pt modelId="{5CED18B4-7069-4F32-9611-2D2D4F715ACD}" type="parTrans" cxnId="{C8AB76AA-CBA4-436D-A1B3-20826F53F3A3}">
      <dgm:prSet/>
      <dgm:spPr/>
      <dgm:t>
        <a:bodyPr/>
        <a:lstStyle/>
        <a:p>
          <a:endParaRPr lang="en-US"/>
        </a:p>
      </dgm:t>
    </dgm:pt>
    <dgm:pt modelId="{3DC3101B-915A-48C4-978B-7AB95F2197A1}" type="sibTrans" cxnId="{C8AB76AA-CBA4-436D-A1B3-20826F53F3A3}">
      <dgm:prSet/>
      <dgm:spPr/>
      <dgm:t>
        <a:bodyPr/>
        <a:lstStyle/>
        <a:p>
          <a:endParaRPr lang="en-US"/>
        </a:p>
      </dgm:t>
    </dgm:pt>
    <dgm:pt modelId="{A145A96F-C8BF-4B9E-997E-65DEB14DD1EA}">
      <dgm:prSet/>
      <dgm:spPr/>
      <dgm:t>
        <a:bodyPr/>
        <a:lstStyle/>
        <a:p>
          <a:r>
            <a:rPr lang="en-US" b="0" i="0"/>
            <a:t>Physical Abuse</a:t>
          </a:r>
          <a:endParaRPr lang="en-US"/>
        </a:p>
      </dgm:t>
    </dgm:pt>
    <dgm:pt modelId="{8690CF2B-9FF6-484C-A45E-B4BF223C9CAB}" type="parTrans" cxnId="{65762E2F-1115-4E31-8D13-876D14FAF1D1}">
      <dgm:prSet/>
      <dgm:spPr/>
      <dgm:t>
        <a:bodyPr/>
        <a:lstStyle/>
        <a:p>
          <a:endParaRPr lang="en-US"/>
        </a:p>
      </dgm:t>
    </dgm:pt>
    <dgm:pt modelId="{E0A5825F-78AC-43FC-A90A-E881D46708C9}" type="sibTrans" cxnId="{65762E2F-1115-4E31-8D13-876D14FAF1D1}">
      <dgm:prSet/>
      <dgm:spPr/>
      <dgm:t>
        <a:bodyPr/>
        <a:lstStyle/>
        <a:p>
          <a:endParaRPr lang="en-US"/>
        </a:p>
      </dgm:t>
    </dgm:pt>
    <dgm:pt modelId="{32856049-C26B-4AB4-9928-07CE500BA1C1}">
      <dgm:prSet/>
      <dgm:spPr/>
      <dgm:t>
        <a:bodyPr/>
        <a:lstStyle/>
        <a:p>
          <a:r>
            <a:rPr lang="en-US" b="0" i="0"/>
            <a:t>Serious Illness</a:t>
          </a:r>
          <a:endParaRPr lang="en-US"/>
        </a:p>
      </dgm:t>
    </dgm:pt>
    <dgm:pt modelId="{81080F9D-DADA-4080-BD5F-52EAE5E7DD6A}" type="parTrans" cxnId="{B584D0B9-2FAC-4BC6-ADF7-6A3373C97624}">
      <dgm:prSet/>
      <dgm:spPr/>
      <dgm:t>
        <a:bodyPr/>
        <a:lstStyle/>
        <a:p>
          <a:endParaRPr lang="en-US"/>
        </a:p>
      </dgm:t>
    </dgm:pt>
    <dgm:pt modelId="{CA9A179E-FD15-48B0-A85A-066ADBD7E3A3}" type="sibTrans" cxnId="{B584D0B9-2FAC-4BC6-ADF7-6A3373C97624}">
      <dgm:prSet/>
      <dgm:spPr/>
      <dgm:t>
        <a:bodyPr/>
        <a:lstStyle/>
        <a:p>
          <a:endParaRPr lang="en-US"/>
        </a:p>
      </dgm:t>
    </dgm:pt>
    <dgm:pt modelId="{B1FF50CD-1BB2-0C4D-80EE-3636C956C541}" type="pres">
      <dgm:prSet presAssocID="{C41ECCBF-28E1-4A45-B2F5-A2A1077B7D1C}" presName="linear" presStyleCnt="0">
        <dgm:presLayoutVars>
          <dgm:animLvl val="lvl"/>
          <dgm:resizeHandles val="exact"/>
        </dgm:presLayoutVars>
      </dgm:prSet>
      <dgm:spPr/>
    </dgm:pt>
    <dgm:pt modelId="{3E1C7A6E-3968-B843-8C0C-9910D9BF2EEC}" type="pres">
      <dgm:prSet presAssocID="{EFE2585E-F4AC-4B25-B84D-71600A3039A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E07EB29-2ED8-2546-BDBA-CC815018EA20}" type="pres">
      <dgm:prSet presAssocID="{9E1BA700-EE38-46CB-9E49-285DB55F0EA5}" presName="spacer" presStyleCnt="0"/>
      <dgm:spPr/>
    </dgm:pt>
    <dgm:pt modelId="{472806CD-4CA9-F84A-96F3-E6B0E5C6F2EE}" type="pres">
      <dgm:prSet presAssocID="{9FAB23AC-D007-4FFA-A3C3-756C9FF4D06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B0D0144-4500-A54A-A1B5-A4532D95C7FC}" type="pres">
      <dgm:prSet presAssocID="{7788A445-30F1-4F5B-A1E2-1B2012C2FEB3}" presName="spacer" presStyleCnt="0"/>
      <dgm:spPr/>
    </dgm:pt>
    <dgm:pt modelId="{B129DD7D-E4C0-1141-838D-2DDF8D3B17B2}" type="pres">
      <dgm:prSet presAssocID="{C0E8F7A2-E5DE-431C-A9F1-697497FEA74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9C3BA85-3DB7-6744-8B2D-8DBD406F4827}" type="pres">
      <dgm:prSet presAssocID="{A67FF361-76D3-42A7-9FAE-5807BDD05BFE}" presName="spacer" presStyleCnt="0"/>
      <dgm:spPr/>
    </dgm:pt>
    <dgm:pt modelId="{51316CAB-16F4-DC43-81FF-015840243A19}" type="pres">
      <dgm:prSet presAssocID="{A3B88086-FBCF-40DC-BDAF-2C16DA3EB69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661D1A6-8F0B-DE4B-8578-571C3C8C67C2}" type="pres">
      <dgm:prSet presAssocID="{3DC3101B-915A-48C4-978B-7AB95F2197A1}" presName="spacer" presStyleCnt="0"/>
      <dgm:spPr/>
    </dgm:pt>
    <dgm:pt modelId="{D9F66454-E84D-564F-92F8-31C4E57BFF3C}" type="pres">
      <dgm:prSet presAssocID="{A145A96F-C8BF-4B9E-997E-65DEB14DD1E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4518C6C-D5A0-D446-8B0B-63780AE720B3}" type="pres">
      <dgm:prSet presAssocID="{E0A5825F-78AC-43FC-A90A-E881D46708C9}" presName="spacer" presStyleCnt="0"/>
      <dgm:spPr/>
    </dgm:pt>
    <dgm:pt modelId="{8AAAFFA6-4849-AB4D-B392-AD681E898F94}" type="pres">
      <dgm:prSet presAssocID="{32856049-C26B-4AB4-9928-07CE500BA1C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5762E2F-1115-4E31-8D13-876D14FAF1D1}" srcId="{C41ECCBF-28E1-4A45-B2F5-A2A1077B7D1C}" destId="{A145A96F-C8BF-4B9E-997E-65DEB14DD1EA}" srcOrd="4" destOrd="0" parTransId="{8690CF2B-9FF6-484C-A45E-B4BF223C9CAB}" sibTransId="{E0A5825F-78AC-43FC-A90A-E881D46708C9}"/>
    <dgm:cxn modelId="{8CD4C24B-7E58-AF40-9F93-A2651EE83D2B}" type="presOf" srcId="{C0E8F7A2-E5DE-431C-A9F1-697497FEA74B}" destId="{B129DD7D-E4C0-1141-838D-2DDF8D3B17B2}" srcOrd="0" destOrd="0" presId="urn:microsoft.com/office/officeart/2005/8/layout/vList2"/>
    <dgm:cxn modelId="{20C48D78-7376-414E-B399-0AC0B11ED47D}" srcId="{C41ECCBF-28E1-4A45-B2F5-A2A1077B7D1C}" destId="{EFE2585E-F4AC-4B25-B84D-71600A3039A1}" srcOrd="0" destOrd="0" parTransId="{6F1C1725-C9D8-4651-A68B-439A2CB87333}" sibTransId="{9E1BA700-EE38-46CB-9E49-285DB55F0EA5}"/>
    <dgm:cxn modelId="{2686707C-AB93-4235-9633-01D14FF33D43}" srcId="{C41ECCBF-28E1-4A45-B2F5-A2A1077B7D1C}" destId="{C0E8F7A2-E5DE-431C-A9F1-697497FEA74B}" srcOrd="2" destOrd="0" parTransId="{95AF6BE5-B88A-4AA1-9D81-CB265DDF30A0}" sibTransId="{A67FF361-76D3-42A7-9FAE-5807BDD05BFE}"/>
    <dgm:cxn modelId="{50B5DF84-DA02-5844-AE81-77B53A0F3205}" type="presOf" srcId="{A3B88086-FBCF-40DC-BDAF-2C16DA3EB693}" destId="{51316CAB-16F4-DC43-81FF-015840243A19}" srcOrd="0" destOrd="0" presId="urn:microsoft.com/office/officeart/2005/8/layout/vList2"/>
    <dgm:cxn modelId="{2969A48F-48F1-B841-8867-888DBAB85336}" type="presOf" srcId="{EFE2585E-F4AC-4B25-B84D-71600A3039A1}" destId="{3E1C7A6E-3968-B843-8C0C-9910D9BF2EEC}" srcOrd="0" destOrd="0" presId="urn:microsoft.com/office/officeart/2005/8/layout/vList2"/>
    <dgm:cxn modelId="{0E3D6791-8DB3-BE4F-B415-49C1BC16F93C}" type="presOf" srcId="{9FAB23AC-D007-4FFA-A3C3-756C9FF4D06F}" destId="{472806CD-4CA9-F84A-96F3-E6B0E5C6F2EE}" srcOrd="0" destOrd="0" presId="urn:microsoft.com/office/officeart/2005/8/layout/vList2"/>
    <dgm:cxn modelId="{F24D309E-C2C1-104F-BF67-8D953C82366B}" type="presOf" srcId="{C41ECCBF-28E1-4A45-B2F5-A2A1077B7D1C}" destId="{B1FF50CD-1BB2-0C4D-80EE-3636C956C541}" srcOrd="0" destOrd="0" presId="urn:microsoft.com/office/officeart/2005/8/layout/vList2"/>
    <dgm:cxn modelId="{5F7A9CA6-8E0B-4D4B-8DD5-1C4A3ACE0405}" srcId="{C41ECCBF-28E1-4A45-B2F5-A2A1077B7D1C}" destId="{9FAB23AC-D007-4FFA-A3C3-756C9FF4D06F}" srcOrd="1" destOrd="0" parTransId="{7EDB9E3A-E41F-409B-BB58-6DFB4C022587}" sibTransId="{7788A445-30F1-4F5B-A1E2-1B2012C2FEB3}"/>
    <dgm:cxn modelId="{C8AB76AA-CBA4-436D-A1B3-20826F53F3A3}" srcId="{C41ECCBF-28E1-4A45-B2F5-A2A1077B7D1C}" destId="{A3B88086-FBCF-40DC-BDAF-2C16DA3EB693}" srcOrd="3" destOrd="0" parTransId="{5CED18B4-7069-4F32-9611-2D2D4F715ACD}" sibTransId="{3DC3101B-915A-48C4-978B-7AB95F2197A1}"/>
    <dgm:cxn modelId="{B584D0B9-2FAC-4BC6-ADF7-6A3373C97624}" srcId="{C41ECCBF-28E1-4A45-B2F5-A2A1077B7D1C}" destId="{32856049-C26B-4AB4-9928-07CE500BA1C1}" srcOrd="5" destOrd="0" parTransId="{81080F9D-DADA-4080-BD5F-52EAE5E7DD6A}" sibTransId="{CA9A179E-FD15-48B0-A85A-066ADBD7E3A3}"/>
    <dgm:cxn modelId="{2935AFD8-3C62-A042-BC54-01E45E7FEFA7}" type="presOf" srcId="{A145A96F-C8BF-4B9E-997E-65DEB14DD1EA}" destId="{D9F66454-E84D-564F-92F8-31C4E57BFF3C}" srcOrd="0" destOrd="0" presId="urn:microsoft.com/office/officeart/2005/8/layout/vList2"/>
    <dgm:cxn modelId="{4E95C2F9-4D9D-3146-A129-F5909F566650}" type="presOf" srcId="{32856049-C26B-4AB4-9928-07CE500BA1C1}" destId="{8AAAFFA6-4849-AB4D-B392-AD681E898F94}" srcOrd="0" destOrd="0" presId="urn:microsoft.com/office/officeart/2005/8/layout/vList2"/>
    <dgm:cxn modelId="{E6DBB97F-AFAA-E44A-BC27-31C9BDE496CA}" type="presParOf" srcId="{B1FF50CD-1BB2-0C4D-80EE-3636C956C541}" destId="{3E1C7A6E-3968-B843-8C0C-9910D9BF2EEC}" srcOrd="0" destOrd="0" presId="urn:microsoft.com/office/officeart/2005/8/layout/vList2"/>
    <dgm:cxn modelId="{E003BCE8-D01B-F743-B19A-392C8D53CCCC}" type="presParOf" srcId="{B1FF50CD-1BB2-0C4D-80EE-3636C956C541}" destId="{3E07EB29-2ED8-2546-BDBA-CC815018EA20}" srcOrd="1" destOrd="0" presId="urn:microsoft.com/office/officeart/2005/8/layout/vList2"/>
    <dgm:cxn modelId="{5B7DBC6F-60B9-3B44-842D-752FCCF1A9AE}" type="presParOf" srcId="{B1FF50CD-1BB2-0C4D-80EE-3636C956C541}" destId="{472806CD-4CA9-F84A-96F3-E6B0E5C6F2EE}" srcOrd="2" destOrd="0" presId="urn:microsoft.com/office/officeart/2005/8/layout/vList2"/>
    <dgm:cxn modelId="{D5EB8F4F-D8B5-EF4F-9D39-EC4227D65289}" type="presParOf" srcId="{B1FF50CD-1BB2-0C4D-80EE-3636C956C541}" destId="{8B0D0144-4500-A54A-A1B5-A4532D95C7FC}" srcOrd="3" destOrd="0" presId="urn:microsoft.com/office/officeart/2005/8/layout/vList2"/>
    <dgm:cxn modelId="{32188A6A-3E9E-2A49-9D34-2ED47C5E4CA9}" type="presParOf" srcId="{B1FF50CD-1BB2-0C4D-80EE-3636C956C541}" destId="{B129DD7D-E4C0-1141-838D-2DDF8D3B17B2}" srcOrd="4" destOrd="0" presId="urn:microsoft.com/office/officeart/2005/8/layout/vList2"/>
    <dgm:cxn modelId="{49A59129-64F6-E74C-B849-CF1A02BE7370}" type="presParOf" srcId="{B1FF50CD-1BB2-0C4D-80EE-3636C956C541}" destId="{59C3BA85-3DB7-6744-8B2D-8DBD406F4827}" srcOrd="5" destOrd="0" presId="urn:microsoft.com/office/officeart/2005/8/layout/vList2"/>
    <dgm:cxn modelId="{DB8F47B1-ADB2-AC4A-A69B-F51EA795DE07}" type="presParOf" srcId="{B1FF50CD-1BB2-0C4D-80EE-3636C956C541}" destId="{51316CAB-16F4-DC43-81FF-015840243A19}" srcOrd="6" destOrd="0" presId="urn:microsoft.com/office/officeart/2005/8/layout/vList2"/>
    <dgm:cxn modelId="{4FCEC130-0C9B-BC44-91A4-D06F17873E69}" type="presParOf" srcId="{B1FF50CD-1BB2-0C4D-80EE-3636C956C541}" destId="{E661D1A6-8F0B-DE4B-8578-571C3C8C67C2}" srcOrd="7" destOrd="0" presId="urn:microsoft.com/office/officeart/2005/8/layout/vList2"/>
    <dgm:cxn modelId="{C2202B12-6CF9-4045-AAE9-DA9E1F7963FA}" type="presParOf" srcId="{B1FF50CD-1BB2-0C4D-80EE-3636C956C541}" destId="{D9F66454-E84D-564F-92F8-31C4E57BFF3C}" srcOrd="8" destOrd="0" presId="urn:microsoft.com/office/officeart/2005/8/layout/vList2"/>
    <dgm:cxn modelId="{078693FD-F1D0-2A45-BBFB-8D43416918C2}" type="presParOf" srcId="{B1FF50CD-1BB2-0C4D-80EE-3636C956C541}" destId="{14518C6C-D5A0-D446-8B0B-63780AE720B3}" srcOrd="9" destOrd="0" presId="urn:microsoft.com/office/officeart/2005/8/layout/vList2"/>
    <dgm:cxn modelId="{58C68BE7-7E53-AB48-946A-DCADAB3AF2A1}" type="presParOf" srcId="{B1FF50CD-1BB2-0C4D-80EE-3636C956C541}" destId="{8AAAFFA6-4849-AB4D-B392-AD681E898F9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0A4A01-3C09-4727-B38E-EFB6FFDEDF8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3C7595E-8846-4C43-8CD1-341A39540B89}">
      <dgm:prSet/>
      <dgm:spPr/>
      <dgm:t>
        <a:bodyPr/>
        <a:lstStyle/>
        <a:p>
          <a:r>
            <a:rPr lang="en-US" b="0" i="0"/>
            <a:t>Demon of this Chakra is Fear and Trust</a:t>
          </a:r>
          <a:endParaRPr lang="en-US"/>
        </a:p>
      </dgm:t>
    </dgm:pt>
    <dgm:pt modelId="{7C87D388-9371-49EE-A71A-C4A0727B0DD8}" type="parTrans" cxnId="{BB2D874B-7D84-46F3-B192-F3463CFE8258}">
      <dgm:prSet/>
      <dgm:spPr/>
      <dgm:t>
        <a:bodyPr/>
        <a:lstStyle/>
        <a:p>
          <a:endParaRPr lang="en-US"/>
        </a:p>
      </dgm:t>
    </dgm:pt>
    <dgm:pt modelId="{2414D845-A65C-4CBD-8A4B-8C4518DFE52C}" type="sibTrans" cxnId="{BB2D874B-7D84-46F3-B192-F3463CFE8258}">
      <dgm:prSet/>
      <dgm:spPr/>
      <dgm:t>
        <a:bodyPr/>
        <a:lstStyle/>
        <a:p>
          <a:endParaRPr lang="en-US"/>
        </a:p>
      </dgm:t>
    </dgm:pt>
    <dgm:pt modelId="{69CC4545-ACF9-432A-A31E-62CF1920BD57}">
      <dgm:prSet/>
      <dgm:spPr/>
      <dgm:t>
        <a:bodyPr/>
        <a:lstStyle/>
        <a:p>
          <a:r>
            <a:rPr lang="en-US" b="0" i="0"/>
            <a:t>Masculine energy pushes down into the ground</a:t>
          </a:r>
          <a:endParaRPr lang="en-US"/>
        </a:p>
      </dgm:t>
    </dgm:pt>
    <dgm:pt modelId="{6082A7AC-F100-41A9-AAA6-733A88FFD72F}" type="parTrans" cxnId="{D6C0D1AD-7D27-4C6B-A2EB-1576B53B844D}">
      <dgm:prSet/>
      <dgm:spPr/>
      <dgm:t>
        <a:bodyPr/>
        <a:lstStyle/>
        <a:p>
          <a:endParaRPr lang="en-US"/>
        </a:p>
      </dgm:t>
    </dgm:pt>
    <dgm:pt modelId="{A6C3149D-6E4A-48BB-95AC-DAFC8A198A29}" type="sibTrans" cxnId="{D6C0D1AD-7D27-4C6B-A2EB-1576B53B844D}">
      <dgm:prSet/>
      <dgm:spPr/>
      <dgm:t>
        <a:bodyPr/>
        <a:lstStyle/>
        <a:p>
          <a:endParaRPr lang="en-US"/>
        </a:p>
      </dgm:t>
    </dgm:pt>
    <dgm:pt modelId="{5CDCF492-82A4-480B-973F-3624476B887C}">
      <dgm:prSet/>
      <dgm:spPr/>
      <dgm:t>
        <a:bodyPr/>
        <a:lstStyle/>
        <a:p>
          <a:r>
            <a:rPr lang="en-US" b="0" i="0"/>
            <a:t>Feminine energy pulls it in and up</a:t>
          </a:r>
          <a:endParaRPr lang="en-US"/>
        </a:p>
      </dgm:t>
    </dgm:pt>
    <dgm:pt modelId="{03113021-DAD0-4A68-94AC-53CF04BD47FD}" type="parTrans" cxnId="{93D29ABB-69A6-44D9-BDE1-598C2DDE8C33}">
      <dgm:prSet/>
      <dgm:spPr/>
      <dgm:t>
        <a:bodyPr/>
        <a:lstStyle/>
        <a:p>
          <a:endParaRPr lang="en-US"/>
        </a:p>
      </dgm:t>
    </dgm:pt>
    <dgm:pt modelId="{B2DEBD19-80C7-46D6-A5FE-6E03A6E2D789}" type="sibTrans" cxnId="{93D29ABB-69A6-44D9-BDE1-598C2DDE8C33}">
      <dgm:prSet/>
      <dgm:spPr/>
      <dgm:t>
        <a:bodyPr/>
        <a:lstStyle/>
        <a:p>
          <a:endParaRPr lang="en-US"/>
        </a:p>
      </dgm:t>
    </dgm:pt>
    <dgm:pt modelId="{D4BF3B7E-4C33-421A-8DA7-02AD698D7651}">
      <dgm:prSet/>
      <dgm:spPr/>
      <dgm:t>
        <a:bodyPr/>
        <a:lstStyle/>
        <a:p>
          <a:r>
            <a:rPr lang="en-US" b="0" i="0"/>
            <a:t>Element is earth</a:t>
          </a:r>
          <a:endParaRPr lang="en-US"/>
        </a:p>
      </dgm:t>
    </dgm:pt>
    <dgm:pt modelId="{95652F16-6D11-4555-975A-3B79ACD8038C}" type="parTrans" cxnId="{6B3FD099-C1B0-43CF-ABC8-641C2AE6260C}">
      <dgm:prSet/>
      <dgm:spPr/>
      <dgm:t>
        <a:bodyPr/>
        <a:lstStyle/>
        <a:p>
          <a:endParaRPr lang="en-US"/>
        </a:p>
      </dgm:t>
    </dgm:pt>
    <dgm:pt modelId="{19A05EB8-1AB0-4E49-ACCD-E8E82825123A}" type="sibTrans" cxnId="{6B3FD099-C1B0-43CF-ABC8-641C2AE6260C}">
      <dgm:prSet/>
      <dgm:spPr/>
      <dgm:t>
        <a:bodyPr/>
        <a:lstStyle/>
        <a:p>
          <a:endParaRPr lang="en-US"/>
        </a:p>
      </dgm:t>
    </dgm:pt>
    <dgm:pt modelId="{16B42404-CE02-4F38-9887-975389F57C2A}">
      <dgm:prSet/>
      <dgm:spPr/>
      <dgm:t>
        <a:bodyPr/>
        <a:lstStyle/>
        <a:p>
          <a:r>
            <a:rPr lang="en-US" b="0" i="0"/>
            <a:t>Chakra of Self Preservation</a:t>
          </a:r>
          <a:endParaRPr lang="en-US"/>
        </a:p>
      </dgm:t>
    </dgm:pt>
    <dgm:pt modelId="{214B0F4C-AF7B-44FE-9D5E-BF1B4BA31DC2}" type="parTrans" cxnId="{14AC6905-D99B-4667-B29A-B6E9205EB65F}">
      <dgm:prSet/>
      <dgm:spPr/>
      <dgm:t>
        <a:bodyPr/>
        <a:lstStyle/>
        <a:p>
          <a:endParaRPr lang="en-US"/>
        </a:p>
      </dgm:t>
    </dgm:pt>
    <dgm:pt modelId="{AFDCDE95-D4BE-4681-8C17-957711850743}" type="sibTrans" cxnId="{14AC6905-D99B-4667-B29A-B6E9205EB65F}">
      <dgm:prSet/>
      <dgm:spPr/>
      <dgm:t>
        <a:bodyPr/>
        <a:lstStyle/>
        <a:p>
          <a:endParaRPr lang="en-US"/>
        </a:p>
      </dgm:t>
    </dgm:pt>
    <dgm:pt modelId="{3E8BF2EC-001B-1C42-89F1-D96A428CE4DC}" type="pres">
      <dgm:prSet presAssocID="{9B0A4A01-3C09-4727-B38E-EFB6FFDEDF84}" presName="diagram" presStyleCnt="0">
        <dgm:presLayoutVars>
          <dgm:dir/>
          <dgm:resizeHandles val="exact"/>
        </dgm:presLayoutVars>
      </dgm:prSet>
      <dgm:spPr/>
    </dgm:pt>
    <dgm:pt modelId="{D3A205BF-30A7-A745-BDF4-495EB1F5F933}" type="pres">
      <dgm:prSet presAssocID="{33C7595E-8846-4C43-8CD1-341A39540B89}" presName="node" presStyleLbl="node1" presStyleIdx="0" presStyleCnt="5">
        <dgm:presLayoutVars>
          <dgm:bulletEnabled val="1"/>
        </dgm:presLayoutVars>
      </dgm:prSet>
      <dgm:spPr/>
    </dgm:pt>
    <dgm:pt modelId="{85533C56-ECA8-E346-8697-92A940618925}" type="pres">
      <dgm:prSet presAssocID="{2414D845-A65C-4CBD-8A4B-8C4518DFE52C}" presName="sibTrans" presStyleCnt="0"/>
      <dgm:spPr/>
    </dgm:pt>
    <dgm:pt modelId="{9BF2A37B-C7A8-E94A-9C8C-780576AF32A6}" type="pres">
      <dgm:prSet presAssocID="{69CC4545-ACF9-432A-A31E-62CF1920BD57}" presName="node" presStyleLbl="node1" presStyleIdx="1" presStyleCnt="5">
        <dgm:presLayoutVars>
          <dgm:bulletEnabled val="1"/>
        </dgm:presLayoutVars>
      </dgm:prSet>
      <dgm:spPr/>
    </dgm:pt>
    <dgm:pt modelId="{DF9F3700-F33C-E947-ADBB-7B37BE443E77}" type="pres">
      <dgm:prSet presAssocID="{A6C3149D-6E4A-48BB-95AC-DAFC8A198A29}" presName="sibTrans" presStyleCnt="0"/>
      <dgm:spPr/>
    </dgm:pt>
    <dgm:pt modelId="{7ABC3167-7F43-D14E-988C-82B4D7253695}" type="pres">
      <dgm:prSet presAssocID="{5CDCF492-82A4-480B-973F-3624476B887C}" presName="node" presStyleLbl="node1" presStyleIdx="2" presStyleCnt="5">
        <dgm:presLayoutVars>
          <dgm:bulletEnabled val="1"/>
        </dgm:presLayoutVars>
      </dgm:prSet>
      <dgm:spPr/>
    </dgm:pt>
    <dgm:pt modelId="{9D9C3F16-EDAC-3E4C-B3E9-7D5BC960DFE7}" type="pres">
      <dgm:prSet presAssocID="{B2DEBD19-80C7-46D6-A5FE-6E03A6E2D789}" presName="sibTrans" presStyleCnt="0"/>
      <dgm:spPr/>
    </dgm:pt>
    <dgm:pt modelId="{A07B042D-F374-BC40-A15C-DFB28E80F212}" type="pres">
      <dgm:prSet presAssocID="{D4BF3B7E-4C33-421A-8DA7-02AD698D7651}" presName="node" presStyleLbl="node1" presStyleIdx="3" presStyleCnt="5">
        <dgm:presLayoutVars>
          <dgm:bulletEnabled val="1"/>
        </dgm:presLayoutVars>
      </dgm:prSet>
      <dgm:spPr/>
    </dgm:pt>
    <dgm:pt modelId="{0FC5DEE6-8DD9-E34E-B269-7142814C64F8}" type="pres">
      <dgm:prSet presAssocID="{19A05EB8-1AB0-4E49-ACCD-E8E82825123A}" presName="sibTrans" presStyleCnt="0"/>
      <dgm:spPr/>
    </dgm:pt>
    <dgm:pt modelId="{1B32C3B9-0847-5848-9E60-2DCA5B3DFC61}" type="pres">
      <dgm:prSet presAssocID="{16B42404-CE02-4F38-9887-975389F57C2A}" presName="node" presStyleLbl="node1" presStyleIdx="4" presStyleCnt="5">
        <dgm:presLayoutVars>
          <dgm:bulletEnabled val="1"/>
        </dgm:presLayoutVars>
      </dgm:prSet>
      <dgm:spPr/>
    </dgm:pt>
  </dgm:ptLst>
  <dgm:cxnLst>
    <dgm:cxn modelId="{14AC6905-D99B-4667-B29A-B6E9205EB65F}" srcId="{9B0A4A01-3C09-4727-B38E-EFB6FFDEDF84}" destId="{16B42404-CE02-4F38-9887-975389F57C2A}" srcOrd="4" destOrd="0" parTransId="{214B0F4C-AF7B-44FE-9D5E-BF1B4BA31DC2}" sibTransId="{AFDCDE95-D4BE-4681-8C17-957711850743}"/>
    <dgm:cxn modelId="{11E5C468-5636-AE49-8D45-3A0BB95FDB0F}" type="presOf" srcId="{9B0A4A01-3C09-4727-B38E-EFB6FFDEDF84}" destId="{3E8BF2EC-001B-1C42-89F1-D96A428CE4DC}" srcOrd="0" destOrd="0" presId="urn:microsoft.com/office/officeart/2005/8/layout/default"/>
    <dgm:cxn modelId="{75808669-C8F8-BC47-B88D-9ED4EB0C5C3B}" type="presOf" srcId="{D4BF3B7E-4C33-421A-8DA7-02AD698D7651}" destId="{A07B042D-F374-BC40-A15C-DFB28E80F212}" srcOrd="0" destOrd="0" presId="urn:microsoft.com/office/officeart/2005/8/layout/default"/>
    <dgm:cxn modelId="{BB2D874B-7D84-46F3-B192-F3463CFE8258}" srcId="{9B0A4A01-3C09-4727-B38E-EFB6FFDEDF84}" destId="{33C7595E-8846-4C43-8CD1-341A39540B89}" srcOrd="0" destOrd="0" parTransId="{7C87D388-9371-49EE-A71A-C4A0727B0DD8}" sibTransId="{2414D845-A65C-4CBD-8A4B-8C4518DFE52C}"/>
    <dgm:cxn modelId="{8D57C052-782E-EA40-9060-FC85B7FA3694}" type="presOf" srcId="{33C7595E-8846-4C43-8CD1-341A39540B89}" destId="{D3A205BF-30A7-A745-BDF4-495EB1F5F933}" srcOrd="0" destOrd="0" presId="urn:microsoft.com/office/officeart/2005/8/layout/default"/>
    <dgm:cxn modelId="{E27AC383-DB0F-0940-877D-C68092A5DC6D}" type="presOf" srcId="{5CDCF492-82A4-480B-973F-3624476B887C}" destId="{7ABC3167-7F43-D14E-988C-82B4D7253695}" srcOrd="0" destOrd="0" presId="urn:microsoft.com/office/officeart/2005/8/layout/default"/>
    <dgm:cxn modelId="{5D3D1785-02EE-224C-A27B-3F04AA236C5E}" type="presOf" srcId="{16B42404-CE02-4F38-9887-975389F57C2A}" destId="{1B32C3B9-0847-5848-9E60-2DCA5B3DFC61}" srcOrd="0" destOrd="0" presId="urn:microsoft.com/office/officeart/2005/8/layout/default"/>
    <dgm:cxn modelId="{6B3FD099-C1B0-43CF-ABC8-641C2AE6260C}" srcId="{9B0A4A01-3C09-4727-B38E-EFB6FFDEDF84}" destId="{D4BF3B7E-4C33-421A-8DA7-02AD698D7651}" srcOrd="3" destOrd="0" parTransId="{95652F16-6D11-4555-975A-3B79ACD8038C}" sibTransId="{19A05EB8-1AB0-4E49-ACCD-E8E82825123A}"/>
    <dgm:cxn modelId="{2A9097A6-FD57-734A-B6EA-89AA0C4E59A7}" type="presOf" srcId="{69CC4545-ACF9-432A-A31E-62CF1920BD57}" destId="{9BF2A37B-C7A8-E94A-9C8C-780576AF32A6}" srcOrd="0" destOrd="0" presId="urn:microsoft.com/office/officeart/2005/8/layout/default"/>
    <dgm:cxn modelId="{D6C0D1AD-7D27-4C6B-A2EB-1576B53B844D}" srcId="{9B0A4A01-3C09-4727-B38E-EFB6FFDEDF84}" destId="{69CC4545-ACF9-432A-A31E-62CF1920BD57}" srcOrd="1" destOrd="0" parTransId="{6082A7AC-F100-41A9-AAA6-733A88FFD72F}" sibTransId="{A6C3149D-6E4A-48BB-95AC-DAFC8A198A29}"/>
    <dgm:cxn modelId="{93D29ABB-69A6-44D9-BDE1-598C2DDE8C33}" srcId="{9B0A4A01-3C09-4727-B38E-EFB6FFDEDF84}" destId="{5CDCF492-82A4-480B-973F-3624476B887C}" srcOrd="2" destOrd="0" parTransId="{03113021-DAD0-4A68-94AC-53CF04BD47FD}" sibTransId="{B2DEBD19-80C7-46D6-A5FE-6E03A6E2D789}"/>
    <dgm:cxn modelId="{1863C2A0-BD41-1346-85BE-757178994CC4}" type="presParOf" srcId="{3E8BF2EC-001B-1C42-89F1-D96A428CE4DC}" destId="{D3A205BF-30A7-A745-BDF4-495EB1F5F933}" srcOrd="0" destOrd="0" presId="urn:microsoft.com/office/officeart/2005/8/layout/default"/>
    <dgm:cxn modelId="{4A4EC2BB-C7E0-594B-83D7-219F8484A043}" type="presParOf" srcId="{3E8BF2EC-001B-1C42-89F1-D96A428CE4DC}" destId="{85533C56-ECA8-E346-8697-92A940618925}" srcOrd="1" destOrd="0" presId="urn:microsoft.com/office/officeart/2005/8/layout/default"/>
    <dgm:cxn modelId="{79897E10-49B8-4F48-A11B-C5BB8E5555E2}" type="presParOf" srcId="{3E8BF2EC-001B-1C42-89F1-D96A428CE4DC}" destId="{9BF2A37B-C7A8-E94A-9C8C-780576AF32A6}" srcOrd="2" destOrd="0" presId="urn:microsoft.com/office/officeart/2005/8/layout/default"/>
    <dgm:cxn modelId="{E5D933C0-AB05-864E-BF9E-829C12D67EB8}" type="presParOf" srcId="{3E8BF2EC-001B-1C42-89F1-D96A428CE4DC}" destId="{DF9F3700-F33C-E947-ADBB-7B37BE443E77}" srcOrd="3" destOrd="0" presId="urn:microsoft.com/office/officeart/2005/8/layout/default"/>
    <dgm:cxn modelId="{CE8ED3C1-E338-EE49-B75A-F237831BD634}" type="presParOf" srcId="{3E8BF2EC-001B-1C42-89F1-D96A428CE4DC}" destId="{7ABC3167-7F43-D14E-988C-82B4D7253695}" srcOrd="4" destOrd="0" presId="urn:microsoft.com/office/officeart/2005/8/layout/default"/>
    <dgm:cxn modelId="{5C54980B-BE81-AC4C-8185-BD96131D5194}" type="presParOf" srcId="{3E8BF2EC-001B-1C42-89F1-D96A428CE4DC}" destId="{9D9C3F16-EDAC-3E4C-B3E9-7D5BC960DFE7}" srcOrd="5" destOrd="0" presId="urn:microsoft.com/office/officeart/2005/8/layout/default"/>
    <dgm:cxn modelId="{A62891D7-2E04-E34F-B1BC-D2BBC2F3292B}" type="presParOf" srcId="{3E8BF2EC-001B-1C42-89F1-D96A428CE4DC}" destId="{A07B042D-F374-BC40-A15C-DFB28E80F212}" srcOrd="6" destOrd="0" presId="urn:microsoft.com/office/officeart/2005/8/layout/default"/>
    <dgm:cxn modelId="{E63A118C-4233-2D46-9171-639FDFA90E5E}" type="presParOf" srcId="{3E8BF2EC-001B-1C42-89F1-D96A428CE4DC}" destId="{0FC5DEE6-8DD9-E34E-B269-7142814C64F8}" srcOrd="7" destOrd="0" presId="urn:microsoft.com/office/officeart/2005/8/layout/default"/>
    <dgm:cxn modelId="{9DE7E670-48E0-B044-B0C7-7DCA62D9BFE7}" type="presParOf" srcId="{3E8BF2EC-001B-1C42-89F1-D96A428CE4DC}" destId="{1B32C3B9-0847-5848-9E60-2DCA5B3DFC6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CD7F39-758D-4A0E-8EC2-C4396D15A22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54BCF90-EEFA-4BB6-AED9-817ED98935B3}">
      <dgm:prSet/>
      <dgm:spPr/>
      <dgm:t>
        <a:bodyPr/>
        <a:lstStyle/>
        <a:p>
          <a:r>
            <a:rPr lang="en-US" b="1" i="0" u="sng"/>
            <a:t>Crystals</a:t>
          </a:r>
          <a:endParaRPr lang="en-US"/>
        </a:p>
      </dgm:t>
    </dgm:pt>
    <dgm:pt modelId="{0A577AFA-BED9-4685-9DAD-4F6388A0C271}" type="parTrans" cxnId="{B6C678F1-EDB9-470C-8490-B4DD93B573B4}">
      <dgm:prSet/>
      <dgm:spPr/>
      <dgm:t>
        <a:bodyPr/>
        <a:lstStyle/>
        <a:p>
          <a:endParaRPr lang="en-US"/>
        </a:p>
      </dgm:t>
    </dgm:pt>
    <dgm:pt modelId="{5D89A5EB-9A86-4177-851D-FC71E0D8657B}" type="sibTrans" cxnId="{B6C678F1-EDB9-470C-8490-B4DD93B573B4}">
      <dgm:prSet/>
      <dgm:spPr/>
      <dgm:t>
        <a:bodyPr/>
        <a:lstStyle/>
        <a:p>
          <a:endParaRPr lang="en-US"/>
        </a:p>
      </dgm:t>
    </dgm:pt>
    <dgm:pt modelId="{0B0D69FC-80D0-4BAE-AA0F-05271E6E8737}">
      <dgm:prSet/>
      <dgm:spPr/>
      <dgm:t>
        <a:bodyPr/>
        <a:lstStyle/>
        <a:p>
          <a:r>
            <a:rPr lang="en-US" b="0" i="0"/>
            <a:t>Garnet</a:t>
          </a:r>
          <a:endParaRPr lang="en-US"/>
        </a:p>
      </dgm:t>
    </dgm:pt>
    <dgm:pt modelId="{4FE1B2C0-C8B8-421A-87E5-8656B8DD7859}" type="parTrans" cxnId="{9801C623-E5DD-4644-A246-7B3B04B8423C}">
      <dgm:prSet/>
      <dgm:spPr/>
      <dgm:t>
        <a:bodyPr/>
        <a:lstStyle/>
        <a:p>
          <a:endParaRPr lang="en-US"/>
        </a:p>
      </dgm:t>
    </dgm:pt>
    <dgm:pt modelId="{9E92A757-3C59-42F9-B2F5-C6192F3FF4A7}" type="sibTrans" cxnId="{9801C623-E5DD-4644-A246-7B3B04B8423C}">
      <dgm:prSet/>
      <dgm:spPr/>
      <dgm:t>
        <a:bodyPr/>
        <a:lstStyle/>
        <a:p>
          <a:endParaRPr lang="en-US"/>
        </a:p>
      </dgm:t>
    </dgm:pt>
    <dgm:pt modelId="{4AB3B15D-2199-4EE2-BEAC-E53C96A53DAD}">
      <dgm:prSet/>
      <dgm:spPr/>
      <dgm:t>
        <a:bodyPr/>
        <a:lstStyle/>
        <a:p>
          <a:r>
            <a:rPr lang="en-US" b="0" i="0"/>
            <a:t>Red Tigers Eye</a:t>
          </a:r>
          <a:endParaRPr lang="en-US"/>
        </a:p>
      </dgm:t>
    </dgm:pt>
    <dgm:pt modelId="{BC2704FF-2C1E-40FC-B9EE-30EF8981BC34}" type="parTrans" cxnId="{B789D75A-C4BB-4621-A29A-9A9BBD09CA83}">
      <dgm:prSet/>
      <dgm:spPr/>
      <dgm:t>
        <a:bodyPr/>
        <a:lstStyle/>
        <a:p>
          <a:endParaRPr lang="en-US"/>
        </a:p>
      </dgm:t>
    </dgm:pt>
    <dgm:pt modelId="{A20C91F1-C398-4A3E-B32A-49099F162F04}" type="sibTrans" cxnId="{B789D75A-C4BB-4621-A29A-9A9BBD09CA83}">
      <dgm:prSet/>
      <dgm:spPr/>
      <dgm:t>
        <a:bodyPr/>
        <a:lstStyle/>
        <a:p>
          <a:endParaRPr lang="en-US"/>
        </a:p>
      </dgm:t>
    </dgm:pt>
    <dgm:pt modelId="{EF8743C8-4991-474C-B8B4-67EA122A0354}">
      <dgm:prSet/>
      <dgm:spPr/>
      <dgm:t>
        <a:bodyPr/>
        <a:lstStyle/>
        <a:p>
          <a:r>
            <a:rPr lang="en-US" b="0" i="0"/>
            <a:t>Red Carnelian</a:t>
          </a:r>
          <a:endParaRPr lang="en-US"/>
        </a:p>
      </dgm:t>
    </dgm:pt>
    <dgm:pt modelId="{93A47299-53B7-4D89-9E63-DE0D22974247}" type="parTrans" cxnId="{A657CD2C-746E-4CAD-B318-47E305BD6B30}">
      <dgm:prSet/>
      <dgm:spPr/>
      <dgm:t>
        <a:bodyPr/>
        <a:lstStyle/>
        <a:p>
          <a:endParaRPr lang="en-US"/>
        </a:p>
      </dgm:t>
    </dgm:pt>
    <dgm:pt modelId="{83A6A4B7-378C-435B-B0F1-204AA99AECA0}" type="sibTrans" cxnId="{A657CD2C-746E-4CAD-B318-47E305BD6B30}">
      <dgm:prSet/>
      <dgm:spPr/>
      <dgm:t>
        <a:bodyPr/>
        <a:lstStyle/>
        <a:p>
          <a:endParaRPr lang="en-US"/>
        </a:p>
      </dgm:t>
    </dgm:pt>
    <dgm:pt modelId="{F8B86D77-8C20-4811-97B4-FDAF676289EA}">
      <dgm:prSet/>
      <dgm:spPr/>
      <dgm:t>
        <a:bodyPr/>
        <a:lstStyle/>
        <a:p>
          <a:r>
            <a:rPr lang="en-US" b="0" i="0"/>
            <a:t>Red Jasper</a:t>
          </a:r>
          <a:endParaRPr lang="en-US"/>
        </a:p>
      </dgm:t>
    </dgm:pt>
    <dgm:pt modelId="{3E9DF00D-81B7-42FB-AA92-74C143665DE2}" type="parTrans" cxnId="{482281CE-0EEC-49D3-93EE-E2BE037B3123}">
      <dgm:prSet/>
      <dgm:spPr/>
      <dgm:t>
        <a:bodyPr/>
        <a:lstStyle/>
        <a:p>
          <a:endParaRPr lang="en-US"/>
        </a:p>
      </dgm:t>
    </dgm:pt>
    <dgm:pt modelId="{11E7AF8E-C976-4BA2-B51B-F0F3A941D542}" type="sibTrans" cxnId="{482281CE-0EEC-49D3-93EE-E2BE037B3123}">
      <dgm:prSet/>
      <dgm:spPr/>
      <dgm:t>
        <a:bodyPr/>
        <a:lstStyle/>
        <a:p>
          <a:endParaRPr lang="en-US"/>
        </a:p>
      </dgm:t>
    </dgm:pt>
    <dgm:pt modelId="{6B1342DC-03FA-4362-91B0-DC72A5655B62}">
      <dgm:prSet/>
      <dgm:spPr/>
      <dgm:t>
        <a:bodyPr/>
        <a:lstStyle/>
        <a:p>
          <a:r>
            <a:rPr lang="en-US" b="0" i="0"/>
            <a:t>Hematite</a:t>
          </a:r>
          <a:endParaRPr lang="en-US"/>
        </a:p>
      </dgm:t>
    </dgm:pt>
    <dgm:pt modelId="{CCF268B2-1D41-4A3F-896B-A4BB8606A6DF}" type="parTrans" cxnId="{31449AA2-2C22-476A-BDED-8E0887552AB8}">
      <dgm:prSet/>
      <dgm:spPr/>
      <dgm:t>
        <a:bodyPr/>
        <a:lstStyle/>
        <a:p>
          <a:endParaRPr lang="en-US"/>
        </a:p>
      </dgm:t>
    </dgm:pt>
    <dgm:pt modelId="{C888D1A5-008F-4E9E-82EB-705ED6AF8EBD}" type="sibTrans" cxnId="{31449AA2-2C22-476A-BDED-8E0887552AB8}">
      <dgm:prSet/>
      <dgm:spPr/>
      <dgm:t>
        <a:bodyPr/>
        <a:lstStyle/>
        <a:p>
          <a:endParaRPr lang="en-US"/>
        </a:p>
      </dgm:t>
    </dgm:pt>
    <dgm:pt modelId="{04E6107D-7859-4396-B2E0-A0F94694B929}">
      <dgm:prSet/>
      <dgm:spPr/>
      <dgm:t>
        <a:bodyPr/>
        <a:lstStyle/>
        <a:p>
          <a:r>
            <a:rPr lang="en-US" b="0" i="0"/>
            <a:t>Mahogany Obsidian</a:t>
          </a:r>
          <a:endParaRPr lang="en-US"/>
        </a:p>
      </dgm:t>
    </dgm:pt>
    <dgm:pt modelId="{AA35E774-73B2-4791-8FA7-8BD774ECC8BD}" type="parTrans" cxnId="{2493A0EF-22BE-49BE-A4D5-B5BD5BC0C432}">
      <dgm:prSet/>
      <dgm:spPr/>
      <dgm:t>
        <a:bodyPr/>
        <a:lstStyle/>
        <a:p>
          <a:endParaRPr lang="en-US"/>
        </a:p>
      </dgm:t>
    </dgm:pt>
    <dgm:pt modelId="{40801826-2063-4899-BCC0-49183E9A82E3}" type="sibTrans" cxnId="{2493A0EF-22BE-49BE-A4D5-B5BD5BC0C432}">
      <dgm:prSet/>
      <dgm:spPr/>
      <dgm:t>
        <a:bodyPr/>
        <a:lstStyle/>
        <a:p>
          <a:endParaRPr lang="en-US"/>
        </a:p>
      </dgm:t>
    </dgm:pt>
    <dgm:pt modelId="{BAC8EEE6-2BCC-4F7A-AE73-490F1ACCCC7E}" type="pres">
      <dgm:prSet presAssocID="{19CD7F39-758D-4A0E-8EC2-C4396D15A228}" presName="linear" presStyleCnt="0">
        <dgm:presLayoutVars>
          <dgm:animLvl val="lvl"/>
          <dgm:resizeHandles val="exact"/>
        </dgm:presLayoutVars>
      </dgm:prSet>
      <dgm:spPr/>
    </dgm:pt>
    <dgm:pt modelId="{A279DDAE-B2A8-4A85-82A6-770EBBF32814}" type="pres">
      <dgm:prSet presAssocID="{554BCF90-EEFA-4BB6-AED9-817ED98935B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1145B24-A5FF-4608-BD9B-87CD6713EC24}" type="pres">
      <dgm:prSet presAssocID="{554BCF90-EEFA-4BB6-AED9-817ED98935B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801C623-E5DD-4644-A246-7B3B04B8423C}" srcId="{554BCF90-EEFA-4BB6-AED9-817ED98935B3}" destId="{0B0D69FC-80D0-4BAE-AA0F-05271E6E8737}" srcOrd="0" destOrd="0" parTransId="{4FE1B2C0-C8B8-421A-87E5-8656B8DD7859}" sibTransId="{9E92A757-3C59-42F9-B2F5-C6192F3FF4A7}"/>
    <dgm:cxn modelId="{A657CD2C-746E-4CAD-B318-47E305BD6B30}" srcId="{554BCF90-EEFA-4BB6-AED9-817ED98935B3}" destId="{EF8743C8-4991-474C-B8B4-67EA122A0354}" srcOrd="2" destOrd="0" parTransId="{93A47299-53B7-4D89-9E63-DE0D22974247}" sibTransId="{83A6A4B7-378C-435B-B0F1-204AA99AECA0}"/>
    <dgm:cxn modelId="{8C9F1B39-F271-4ABE-AA69-FC801840C920}" type="presOf" srcId="{554BCF90-EEFA-4BB6-AED9-817ED98935B3}" destId="{A279DDAE-B2A8-4A85-82A6-770EBBF32814}" srcOrd="0" destOrd="0" presId="urn:microsoft.com/office/officeart/2005/8/layout/vList2"/>
    <dgm:cxn modelId="{6B91283B-383F-4458-B64E-A9B5DFD2E3BC}" type="presOf" srcId="{04E6107D-7859-4396-B2E0-A0F94694B929}" destId="{61145B24-A5FF-4608-BD9B-87CD6713EC24}" srcOrd="0" destOrd="5" presId="urn:microsoft.com/office/officeart/2005/8/layout/vList2"/>
    <dgm:cxn modelId="{FFB6FA5D-316F-4752-A3DC-FF665FACB0F2}" type="presOf" srcId="{4AB3B15D-2199-4EE2-BEAC-E53C96A53DAD}" destId="{61145B24-A5FF-4608-BD9B-87CD6713EC24}" srcOrd="0" destOrd="1" presId="urn:microsoft.com/office/officeart/2005/8/layout/vList2"/>
    <dgm:cxn modelId="{D36B6D49-AE59-4584-8CE9-AA8882E7C2B5}" type="presOf" srcId="{6B1342DC-03FA-4362-91B0-DC72A5655B62}" destId="{61145B24-A5FF-4608-BD9B-87CD6713EC24}" srcOrd="0" destOrd="4" presId="urn:microsoft.com/office/officeart/2005/8/layout/vList2"/>
    <dgm:cxn modelId="{3B71DE4D-248C-4BB0-9F19-0DA8D1D9F4F9}" type="presOf" srcId="{EF8743C8-4991-474C-B8B4-67EA122A0354}" destId="{61145B24-A5FF-4608-BD9B-87CD6713EC24}" srcOrd="0" destOrd="2" presId="urn:microsoft.com/office/officeart/2005/8/layout/vList2"/>
    <dgm:cxn modelId="{B789D75A-C4BB-4621-A29A-9A9BBD09CA83}" srcId="{554BCF90-EEFA-4BB6-AED9-817ED98935B3}" destId="{4AB3B15D-2199-4EE2-BEAC-E53C96A53DAD}" srcOrd="1" destOrd="0" parTransId="{BC2704FF-2C1E-40FC-B9EE-30EF8981BC34}" sibTransId="{A20C91F1-C398-4A3E-B32A-49099F162F04}"/>
    <dgm:cxn modelId="{ECA97186-6C9F-4B84-9C7C-0A8CCD2FDEEF}" type="presOf" srcId="{0B0D69FC-80D0-4BAE-AA0F-05271E6E8737}" destId="{61145B24-A5FF-4608-BD9B-87CD6713EC24}" srcOrd="0" destOrd="0" presId="urn:microsoft.com/office/officeart/2005/8/layout/vList2"/>
    <dgm:cxn modelId="{844D68A1-0ED7-4F78-8664-B6FA7EE7B5B2}" type="presOf" srcId="{19CD7F39-758D-4A0E-8EC2-C4396D15A228}" destId="{BAC8EEE6-2BCC-4F7A-AE73-490F1ACCCC7E}" srcOrd="0" destOrd="0" presId="urn:microsoft.com/office/officeart/2005/8/layout/vList2"/>
    <dgm:cxn modelId="{31449AA2-2C22-476A-BDED-8E0887552AB8}" srcId="{554BCF90-EEFA-4BB6-AED9-817ED98935B3}" destId="{6B1342DC-03FA-4362-91B0-DC72A5655B62}" srcOrd="4" destOrd="0" parTransId="{CCF268B2-1D41-4A3F-896B-A4BB8606A6DF}" sibTransId="{C888D1A5-008F-4E9E-82EB-705ED6AF8EBD}"/>
    <dgm:cxn modelId="{482281CE-0EEC-49D3-93EE-E2BE037B3123}" srcId="{554BCF90-EEFA-4BB6-AED9-817ED98935B3}" destId="{F8B86D77-8C20-4811-97B4-FDAF676289EA}" srcOrd="3" destOrd="0" parTransId="{3E9DF00D-81B7-42FB-AA92-74C143665DE2}" sibTransId="{11E7AF8E-C976-4BA2-B51B-F0F3A941D542}"/>
    <dgm:cxn modelId="{6F9528EB-A0EE-4F97-9DFD-492883E48589}" type="presOf" srcId="{F8B86D77-8C20-4811-97B4-FDAF676289EA}" destId="{61145B24-A5FF-4608-BD9B-87CD6713EC24}" srcOrd="0" destOrd="3" presId="urn:microsoft.com/office/officeart/2005/8/layout/vList2"/>
    <dgm:cxn modelId="{2493A0EF-22BE-49BE-A4D5-B5BD5BC0C432}" srcId="{554BCF90-EEFA-4BB6-AED9-817ED98935B3}" destId="{04E6107D-7859-4396-B2E0-A0F94694B929}" srcOrd="5" destOrd="0" parTransId="{AA35E774-73B2-4791-8FA7-8BD774ECC8BD}" sibTransId="{40801826-2063-4899-BCC0-49183E9A82E3}"/>
    <dgm:cxn modelId="{B6C678F1-EDB9-470C-8490-B4DD93B573B4}" srcId="{19CD7F39-758D-4A0E-8EC2-C4396D15A228}" destId="{554BCF90-EEFA-4BB6-AED9-817ED98935B3}" srcOrd="0" destOrd="0" parTransId="{0A577AFA-BED9-4685-9DAD-4F6388A0C271}" sibTransId="{5D89A5EB-9A86-4177-851D-FC71E0D8657B}"/>
    <dgm:cxn modelId="{1FF43E4B-5FFE-42AE-8286-5FF4D2252B5D}" type="presParOf" srcId="{BAC8EEE6-2BCC-4F7A-AE73-490F1ACCCC7E}" destId="{A279DDAE-B2A8-4A85-82A6-770EBBF32814}" srcOrd="0" destOrd="0" presId="urn:microsoft.com/office/officeart/2005/8/layout/vList2"/>
    <dgm:cxn modelId="{2072326D-5955-48C3-A4A3-4178D8BC6464}" type="presParOf" srcId="{BAC8EEE6-2BCC-4F7A-AE73-490F1ACCCC7E}" destId="{61145B24-A5FF-4608-BD9B-87CD6713EC2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69484D-FA8A-4F27-8725-0C1782764BA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5787C7E-FE62-44E2-8943-2EAE48F037D1}">
      <dgm:prSet/>
      <dgm:spPr/>
      <dgm:t>
        <a:bodyPr/>
        <a:lstStyle/>
        <a:p>
          <a:r>
            <a:rPr lang="en-US" b="0" i="0"/>
            <a:t>Ylang-Ylang</a:t>
          </a:r>
          <a:endParaRPr lang="en-US"/>
        </a:p>
      </dgm:t>
    </dgm:pt>
    <dgm:pt modelId="{807C0758-E6D4-45B3-BE3F-C00982FB16FE}" type="parTrans" cxnId="{1C277617-33A8-4C16-9278-65AA46F21E61}">
      <dgm:prSet/>
      <dgm:spPr/>
      <dgm:t>
        <a:bodyPr/>
        <a:lstStyle/>
        <a:p>
          <a:endParaRPr lang="en-US"/>
        </a:p>
      </dgm:t>
    </dgm:pt>
    <dgm:pt modelId="{929C9D8C-481E-405F-8771-3F60AC6052DF}" type="sibTrans" cxnId="{1C277617-33A8-4C16-9278-65AA46F21E61}">
      <dgm:prSet/>
      <dgm:spPr/>
      <dgm:t>
        <a:bodyPr/>
        <a:lstStyle/>
        <a:p>
          <a:endParaRPr lang="en-US"/>
        </a:p>
      </dgm:t>
    </dgm:pt>
    <dgm:pt modelId="{72E1F149-633A-40A3-8952-3D28E11C04C2}">
      <dgm:prSet/>
      <dgm:spPr/>
      <dgm:t>
        <a:bodyPr/>
        <a:lstStyle/>
        <a:p>
          <a:r>
            <a:rPr lang="en-US" b="0" i="0"/>
            <a:t>Myrrh</a:t>
          </a:r>
          <a:endParaRPr lang="en-US"/>
        </a:p>
      </dgm:t>
    </dgm:pt>
    <dgm:pt modelId="{CD581857-0CF7-4378-8AFE-C5519800957A}" type="parTrans" cxnId="{B00D0F25-E65C-4B15-97B7-1D4A87BEF17D}">
      <dgm:prSet/>
      <dgm:spPr/>
      <dgm:t>
        <a:bodyPr/>
        <a:lstStyle/>
        <a:p>
          <a:endParaRPr lang="en-US"/>
        </a:p>
      </dgm:t>
    </dgm:pt>
    <dgm:pt modelId="{A5ABAB30-F832-43C3-B858-5205563A77EB}" type="sibTrans" cxnId="{B00D0F25-E65C-4B15-97B7-1D4A87BEF17D}">
      <dgm:prSet/>
      <dgm:spPr/>
      <dgm:t>
        <a:bodyPr/>
        <a:lstStyle/>
        <a:p>
          <a:endParaRPr lang="en-US"/>
        </a:p>
      </dgm:t>
    </dgm:pt>
    <dgm:pt modelId="{14B9F3B5-4A12-49F5-90A8-073DED216039}">
      <dgm:prSet/>
      <dgm:spPr/>
      <dgm:t>
        <a:bodyPr/>
        <a:lstStyle/>
        <a:p>
          <a:r>
            <a:rPr lang="en-US" b="0" i="0"/>
            <a:t>Patchouli</a:t>
          </a:r>
          <a:endParaRPr lang="en-US"/>
        </a:p>
      </dgm:t>
    </dgm:pt>
    <dgm:pt modelId="{4DA3EBFE-4FBD-402F-B09C-3F5C164E1868}" type="parTrans" cxnId="{CE86CA47-E395-4821-8F5B-0CAB75A7CBDE}">
      <dgm:prSet/>
      <dgm:spPr/>
      <dgm:t>
        <a:bodyPr/>
        <a:lstStyle/>
        <a:p>
          <a:endParaRPr lang="en-US"/>
        </a:p>
      </dgm:t>
    </dgm:pt>
    <dgm:pt modelId="{2F8750C6-B3C1-4F34-9703-DB57834BA1EB}" type="sibTrans" cxnId="{CE86CA47-E395-4821-8F5B-0CAB75A7CBDE}">
      <dgm:prSet/>
      <dgm:spPr/>
      <dgm:t>
        <a:bodyPr/>
        <a:lstStyle/>
        <a:p>
          <a:endParaRPr lang="en-US"/>
        </a:p>
      </dgm:t>
    </dgm:pt>
    <dgm:pt modelId="{4BF3FC2E-AA38-40C3-8417-6B11E4732E73}">
      <dgm:prSet/>
      <dgm:spPr/>
      <dgm:t>
        <a:bodyPr/>
        <a:lstStyle/>
        <a:p>
          <a:r>
            <a:rPr lang="en-US" b="0" i="0"/>
            <a:t>Vetiver</a:t>
          </a:r>
          <a:endParaRPr lang="en-US"/>
        </a:p>
      </dgm:t>
    </dgm:pt>
    <dgm:pt modelId="{0B8EBF0F-C2B2-4DFD-8757-3FBBDB679D1B}" type="parTrans" cxnId="{0D635FCA-99AE-4929-823B-19CA051DF75B}">
      <dgm:prSet/>
      <dgm:spPr/>
      <dgm:t>
        <a:bodyPr/>
        <a:lstStyle/>
        <a:p>
          <a:endParaRPr lang="en-US"/>
        </a:p>
      </dgm:t>
    </dgm:pt>
    <dgm:pt modelId="{8C2959EC-A40D-4389-80D7-DD02EEE168C6}" type="sibTrans" cxnId="{0D635FCA-99AE-4929-823B-19CA051DF75B}">
      <dgm:prSet/>
      <dgm:spPr/>
      <dgm:t>
        <a:bodyPr/>
        <a:lstStyle/>
        <a:p>
          <a:endParaRPr lang="en-US"/>
        </a:p>
      </dgm:t>
    </dgm:pt>
    <dgm:pt modelId="{C6977AA0-FB90-43C4-A90E-ADEC46B5C933}">
      <dgm:prSet/>
      <dgm:spPr/>
      <dgm:t>
        <a:bodyPr/>
        <a:lstStyle/>
        <a:p>
          <a:r>
            <a:rPr lang="en-US" b="0" i="0"/>
            <a:t>Rosewood</a:t>
          </a:r>
          <a:endParaRPr lang="en-US"/>
        </a:p>
      </dgm:t>
    </dgm:pt>
    <dgm:pt modelId="{68537C68-4390-42C9-9C4E-4C61291B152D}" type="parTrans" cxnId="{222EBCB5-BC78-4577-AB06-D3CF13BA59B3}">
      <dgm:prSet/>
      <dgm:spPr/>
      <dgm:t>
        <a:bodyPr/>
        <a:lstStyle/>
        <a:p>
          <a:endParaRPr lang="en-US"/>
        </a:p>
      </dgm:t>
    </dgm:pt>
    <dgm:pt modelId="{A1CF5A78-4785-4350-8FF6-A41DAFCD7678}" type="sibTrans" cxnId="{222EBCB5-BC78-4577-AB06-D3CF13BA59B3}">
      <dgm:prSet/>
      <dgm:spPr/>
      <dgm:t>
        <a:bodyPr/>
        <a:lstStyle/>
        <a:p>
          <a:endParaRPr lang="en-US"/>
        </a:p>
      </dgm:t>
    </dgm:pt>
    <dgm:pt modelId="{51A9AEBD-5963-4260-8CB5-81E3B50CCFB7}">
      <dgm:prSet/>
      <dgm:spPr/>
      <dgm:t>
        <a:bodyPr/>
        <a:lstStyle/>
        <a:p>
          <a:r>
            <a:rPr lang="en-US" b="0" i="0"/>
            <a:t>Thyme</a:t>
          </a:r>
          <a:endParaRPr lang="en-US"/>
        </a:p>
      </dgm:t>
    </dgm:pt>
    <dgm:pt modelId="{33004530-779D-44A7-AD6E-D84E82A5D040}" type="parTrans" cxnId="{32D63302-10A4-451D-BE97-4C4563909544}">
      <dgm:prSet/>
      <dgm:spPr/>
      <dgm:t>
        <a:bodyPr/>
        <a:lstStyle/>
        <a:p>
          <a:endParaRPr lang="en-US"/>
        </a:p>
      </dgm:t>
    </dgm:pt>
    <dgm:pt modelId="{BA9161E1-1672-4105-84A1-AFDD4C8D7B52}" type="sibTrans" cxnId="{32D63302-10A4-451D-BE97-4C4563909544}">
      <dgm:prSet/>
      <dgm:spPr/>
      <dgm:t>
        <a:bodyPr/>
        <a:lstStyle/>
        <a:p>
          <a:endParaRPr lang="en-US"/>
        </a:p>
      </dgm:t>
    </dgm:pt>
    <dgm:pt modelId="{77D92271-1821-40E4-8CC0-D937CE157211}">
      <dgm:prSet/>
      <dgm:spPr/>
      <dgm:t>
        <a:bodyPr/>
        <a:lstStyle/>
        <a:p>
          <a:r>
            <a:rPr lang="en-US" b="0" i="0"/>
            <a:t>Frankincense</a:t>
          </a:r>
          <a:endParaRPr lang="en-US"/>
        </a:p>
      </dgm:t>
    </dgm:pt>
    <dgm:pt modelId="{F28BDD3A-904C-4610-99FA-867BFF7A305C}" type="parTrans" cxnId="{BBA6DCD6-C3A3-4EDB-BA8F-B8AB6806E2BA}">
      <dgm:prSet/>
      <dgm:spPr/>
      <dgm:t>
        <a:bodyPr/>
        <a:lstStyle/>
        <a:p>
          <a:endParaRPr lang="en-US"/>
        </a:p>
      </dgm:t>
    </dgm:pt>
    <dgm:pt modelId="{CF865DD4-B479-4274-B4EA-D2712C3F695E}" type="sibTrans" cxnId="{BBA6DCD6-C3A3-4EDB-BA8F-B8AB6806E2BA}">
      <dgm:prSet/>
      <dgm:spPr/>
      <dgm:t>
        <a:bodyPr/>
        <a:lstStyle/>
        <a:p>
          <a:endParaRPr lang="en-US"/>
        </a:p>
      </dgm:t>
    </dgm:pt>
    <dgm:pt modelId="{37C0A2FD-6A86-4551-A528-67FBF05AB041}">
      <dgm:prSet/>
      <dgm:spPr/>
      <dgm:t>
        <a:bodyPr/>
        <a:lstStyle/>
        <a:p>
          <a:r>
            <a:rPr lang="en-US" b="0" i="0"/>
            <a:t>Ginger </a:t>
          </a:r>
          <a:endParaRPr lang="en-US"/>
        </a:p>
      </dgm:t>
    </dgm:pt>
    <dgm:pt modelId="{10412546-A897-48E8-B2B4-B6B81E1E1667}" type="parTrans" cxnId="{E90CA4E8-700E-49A5-97AA-845B18F85A65}">
      <dgm:prSet/>
      <dgm:spPr/>
      <dgm:t>
        <a:bodyPr/>
        <a:lstStyle/>
        <a:p>
          <a:endParaRPr lang="en-US"/>
        </a:p>
      </dgm:t>
    </dgm:pt>
    <dgm:pt modelId="{D6BAAADD-02A3-4EEC-8348-9CB52A5E846B}" type="sibTrans" cxnId="{E90CA4E8-700E-49A5-97AA-845B18F85A65}">
      <dgm:prSet/>
      <dgm:spPr/>
      <dgm:t>
        <a:bodyPr/>
        <a:lstStyle/>
        <a:p>
          <a:endParaRPr lang="en-US"/>
        </a:p>
      </dgm:t>
    </dgm:pt>
    <dgm:pt modelId="{B2D93AB4-93D8-A04B-94F5-72930CEC593B}" type="pres">
      <dgm:prSet presAssocID="{7A69484D-FA8A-4F27-8725-0C1782764BA1}" presName="linear" presStyleCnt="0">
        <dgm:presLayoutVars>
          <dgm:animLvl val="lvl"/>
          <dgm:resizeHandles val="exact"/>
        </dgm:presLayoutVars>
      </dgm:prSet>
      <dgm:spPr/>
    </dgm:pt>
    <dgm:pt modelId="{69C134D9-48C4-9642-BD57-973E4D9F8749}" type="pres">
      <dgm:prSet presAssocID="{05787C7E-FE62-44E2-8943-2EAE48F037D1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B9AE22D7-B756-BD4D-98ED-1B856DF0C1F7}" type="pres">
      <dgm:prSet presAssocID="{929C9D8C-481E-405F-8771-3F60AC6052DF}" presName="spacer" presStyleCnt="0"/>
      <dgm:spPr/>
    </dgm:pt>
    <dgm:pt modelId="{C976003E-C66E-8C4D-AC9B-16836917F397}" type="pres">
      <dgm:prSet presAssocID="{72E1F149-633A-40A3-8952-3D28E11C04C2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7D4A353C-FB5D-CF41-84B3-D010D22E56CE}" type="pres">
      <dgm:prSet presAssocID="{A5ABAB30-F832-43C3-B858-5205563A77EB}" presName="spacer" presStyleCnt="0"/>
      <dgm:spPr/>
    </dgm:pt>
    <dgm:pt modelId="{448EAAB2-523D-5541-81A3-2E212F78A03A}" type="pres">
      <dgm:prSet presAssocID="{14B9F3B5-4A12-49F5-90A8-073DED216039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2909BA3C-4E72-3D47-9F93-F44B52EDBF97}" type="pres">
      <dgm:prSet presAssocID="{2F8750C6-B3C1-4F34-9703-DB57834BA1EB}" presName="spacer" presStyleCnt="0"/>
      <dgm:spPr/>
    </dgm:pt>
    <dgm:pt modelId="{512251C2-ECBB-E943-AF94-3BDA8F9E19F1}" type="pres">
      <dgm:prSet presAssocID="{4BF3FC2E-AA38-40C3-8417-6B11E4732E7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987C9703-83E4-DF43-930E-0AF70CDB14F9}" type="pres">
      <dgm:prSet presAssocID="{8C2959EC-A40D-4389-80D7-DD02EEE168C6}" presName="spacer" presStyleCnt="0"/>
      <dgm:spPr/>
    </dgm:pt>
    <dgm:pt modelId="{3D9DDEF9-766E-BB48-9839-169CBABA84F7}" type="pres">
      <dgm:prSet presAssocID="{C6977AA0-FB90-43C4-A90E-ADEC46B5C933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9E11667D-0511-F349-BDC8-79E870D3CEDF}" type="pres">
      <dgm:prSet presAssocID="{A1CF5A78-4785-4350-8FF6-A41DAFCD7678}" presName="spacer" presStyleCnt="0"/>
      <dgm:spPr/>
    </dgm:pt>
    <dgm:pt modelId="{0291BD43-7F00-3B4B-91FE-FE46041346F7}" type="pres">
      <dgm:prSet presAssocID="{51A9AEBD-5963-4260-8CB5-81E3B50CCFB7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7B7CB056-4360-3A4F-B467-223580DF64A3}" type="pres">
      <dgm:prSet presAssocID="{BA9161E1-1672-4105-84A1-AFDD4C8D7B52}" presName="spacer" presStyleCnt="0"/>
      <dgm:spPr/>
    </dgm:pt>
    <dgm:pt modelId="{D9CDFB0D-BF73-4A41-8723-B984714A2A28}" type="pres">
      <dgm:prSet presAssocID="{77D92271-1821-40E4-8CC0-D937CE157211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D2613D88-52CF-704B-9C37-7758BCA652C7}" type="pres">
      <dgm:prSet presAssocID="{CF865DD4-B479-4274-B4EA-D2712C3F695E}" presName="spacer" presStyleCnt="0"/>
      <dgm:spPr/>
    </dgm:pt>
    <dgm:pt modelId="{864DD1E9-7873-384F-A7C8-B8FF91A37FC7}" type="pres">
      <dgm:prSet presAssocID="{37C0A2FD-6A86-4551-A528-67FBF05AB04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32D63302-10A4-451D-BE97-4C4563909544}" srcId="{7A69484D-FA8A-4F27-8725-0C1782764BA1}" destId="{51A9AEBD-5963-4260-8CB5-81E3B50CCFB7}" srcOrd="5" destOrd="0" parTransId="{33004530-779D-44A7-AD6E-D84E82A5D040}" sibTransId="{BA9161E1-1672-4105-84A1-AFDD4C8D7B52}"/>
    <dgm:cxn modelId="{BD22730C-6CCF-414A-B68F-0260796A03E9}" type="presOf" srcId="{51A9AEBD-5963-4260-8CB5-81E3B50CCFB7}" destId="{0291BD43-7F00-3B4B-91FE-FE46041346F7}" srcOrd="0" destOrd="0" presId="urn:microsoft.com/office/officeart/2005/8/layout/vList2"/>
    <dgm:cxn modelId="{1C277617-33A8-4C16-9278-65AA46F21E61}" srcId="{7A69484D-FA8A-4F27-8725-0C1782764BA1}" destId="{05787C7E-FE62-44E2-8943-2EAE48F037D1}" srcOrd="0" destOrd="0" parTransId="{807C0758-E6D4-45B3-BE3F-C00982FB16FE}" sibTransId="{929C9D8C-481E-405F-8771-3F60AC6052DF}"/>
    <dgm:cxn modelId="{9A7F5C1B-261E-E04E-AAD9-C3F1EEAA2822}" type="presOf" srcId="{4BF3FC2E-AA38-40C3-8417-6B11E4732E73}" destId="{512251C2-ECBB-E943-AF94-3BDA8F9E19F1}" srcOrd="0" destOrd="0" presId="urn:microsoft.com/office/officeart/2005/8/layout/vList2"/>
    <dgm:cxn modelId="{1DBA4C24-BDE5-1F46-846A-EA4B470E1792}" type="presOf" srcId="{72E1F149-633A-40A3-8952-3D28E11C04C2}" destId="{C976003E-C66E-8C4D-AC9B-16836917F397}" srcOrd="0" destOrd="0" presId="urn:microsoft.com/office/officeart/2005/8/layout/vList2"/>
    <dgm:cxn modelId="{B00D0F25-E65C-4B15-97B7-1D4A87BEF17D}" srcId="{7A69484D-FA8A-4F27-8725-0C1782764BA1}" destId="{72E1F149-633A-40A3-8952-3D28E11C04C2}" srcOrd="1" destOrd="0" parTransId="{CD581857-0CF7-4378-8AFE-C5519800957A}" sibTransId="{A5ABAB30-F832-43C3-B858-5205563A77EB}"/>
    <dgm:cxn modelId="{8CF2AD30-A7BA-2F43-A789-D5F4F2FCCF29}" type="presOf" srcId="{77D92271-1821-40E4-8CC0-D937CE157211}" destId="{D9CDFB0D-BF73-4A41-8723-B984714A2A28}" srcOrd="0" destOrd="0" presId="urn:microsoft.com/office/officeart/2005/8/layout/vList2"/>
    <dgm:cxn modelId="{18F7E43B-6D60-D44C-ADD0-38D7E5604EAE}" type="presOf" srcId="{7A69484D-FA8A-4F27-8725-0C1782764BA1}" destId="{B2D93AB4-93D8-A04B-94F5-72930CEC593B}" srcOrd="0" destOrd="0" presId="urn:microsoft.com/office/officeart/2005/8/layout/vList2"/>
    <dgm:cxn modelId="{EB1B4867-FE32-7D49-88CA-9D84A7C4CFEC}" type="presOf" srcId="{05787C7E-FE62-44E2-8943-2EAE48F037D1}" destId="{69C134D9-48C4-9642-BD57-973E4D9F8749}" srcOrd="0" destOrd="0" presId="urn:microsoft.com/office/officeart/2005/8/layout/vList2"/>
    <dgm:cxn modelId="{CE86CA47-E395-4821-8F5B-0CAB75A7CBDE}" srcId="{7A69484D-FA8A-4F27-8725-0C1782764BA1}" destId="{14B9F3B5-4A12-49F5-90A8-073DED216039}" srcOrd="2" destOrd="0" parTransId="{4DA3EBFE-4FBD-402F-B09C-3F5C164E1868}" sibTransId="{2F8750C6-B3C1-4F34-9703-DB57834BA1EB}"/>
    <dgm:cxn modelId="{6F711669-FE7B-CB43-BA78-2CAC2C0F113F}" type="presOf" srcId="{37C0A2FD-6A86-4551-A528-67FBF05AB041}" destId="{864DD1E9-7873-384F-A7C8-B8FF91A37FC7}" srcOrd="0" destOrd="0" presId="urn:microsoft.com/office/officeart/2005/8/layout/vList2"/>
    <dgm:cxn modelId="{C28D877F-CD4A-E147-8A4E-E1B672D48D47}" type="presOf" srcId="{14B9F3B5-4A12-49F5-90A8-073DED216039}" destId="{448EAAB2-523D-5541-81A3-2E212F78A03A}" srcOrd="0" destOrd="0" presId="urn:microsoft.com/office/officeart/2005/8/layout/vList2"/>
    <dgm:cxn modelId="{222EBCB5-BC78-4577-AB06-D3CF13BA59B3}" srcId="{7A69484D-FA8A-4F27-8725-0C1782764BA1}" destId="{C6977AA0-FB90-43C4-A90E-ADEC46B5C933}" srcOrd="4" destOrd="0" parTransId="{68537C68-4390-42C9-9C4E-4C61291B152D}" sibTransId="{A1CF5A78-4785-4350-8FF6-A41DAFCD7678}"/>
    <dgm:cxn modelId="{0D635FCA-99AE-4929-823B-19CA051DF75B}" srcId="{7A69484D-FA8A-4F27-8725-0C1782764BA1}" destId="{4BF3FC2E-AA38-40C3-8417-6B11E4732E73}" srcOrd="3" destOrd="0" parTransId="{0B8EBF0F-C2B2-4DFD-8757-3FBBDB679D1B}" sibTransId="{8C2959EC-A40D-4389-80D7-DD02EEE168C6}"/>
    <dgm:cxn modelId="{BBA6DCD6-C3A3-4EDB-BA8F-B8AB6806E2BA}" srcId="{7A69484D-FA8A-4F27-8725-0C1782764BA1}" destId="{77D92271-1821-40E4-8CC0-D937CE157211}" srcOrd="6" destOrd="0" parTransId="{F28BDD3A-904C-4610-99FA-867BFF7A305C}" sibTransId="{CF865DD4-B479-4274-B4EA-D2712C3F695E}"/>
    <dgm:cxn modelId="{E90CA4E8-700E-49A5-97AA-845B18F85A65}" srcId="{7A69484D-FA8A-4F27-8725-0C1782764BA1}" destId="{37C0A2FD-6A86-4551-A528-67FBF05AB041}" srcOrd="7" destOrd="0" parTransId="{10412546-A897-48E8-B2B4-B6B81E1E1667}" sibTransId="{D6BAAADD-02A3-4EEC-8348-9CB52A5E846B}"/>
    <dgm:cxn modelId="{285EBEEC-CC63-3144-8223-4B49FDA4EC22}" type="presOf" srcId="{C6977AA0-FB90-43C4-A90E-ADEC46B5C933}" destId="{3D9DDEF9-766E-BB48-9839-169CBABA84F7}" srcOrd="0" destOrd="0" presId="urn:microsoft.com/office/officeart/2005/8/layout/vList2"/>
    <dgm:cxn modelId="{D3781B30-F869-5F4C-8D8F-6EF28A9BEE44}" type="presParOf" srcId="{B2D93AB4-93D8-A04B-94F5-72930CEC593B}" destId="{69C134D9-48C4-9642-BD57-973E4D9F8749}" srcOrd="0" destOrd="0" presId="urn:microsoft.com/office/officeart/2005/8/layout/vList2"/>
    <dgm:cxn modelId="{C5AFCB63-3985-DE4D-970C-B488A7973AD2}" type="presParOf" srcId="{B2D93AB4-93D8-A04B-94F5-72930CEC593B}" destId="{B9AE22D7-B756-BD4D-98ED-1B856DF0C1F7}" srcOrd="1" destOrd="0" presId="urn:microsoft.com/office/officeart/2005/8/layout/vList2"/>
    <dgm:cxn modelId="{49FE25A2-9891-C449-B151-9DDB04404735}" type="presParOf" srcId="{B2D93AB4-93D8-A04B-94F5-72930CEC593B}" destId="{C976003E-C66E-8C4D-AC9B-16836917F397}" srcOrd="2" destOrd="0" presId="urn:microsoft.com/office/officeart/2005/8/layout/vList2"/>
    <dgm:cxn modelId="{C2F6ADFC-2583-A140-8278-BB78BFD6C468}" type="presParOf" srcId="{B2D93AB4-93D8-A04B-94F5-72930CEC593B}" destId="{7D4A353C-FB5D-CF41-84B3-D010D22E56CE}" srcOrd="3" destOrd="0" presId="urn:microsoft.com/office/officeart/2005/8/layout/vList2"/>
    <dgm:cxn modelId="{A72DE9DC-FB84-BA4A-9C35-6042B84427D4}" type="presParOf" srcId="{B2D93AB4-93D8-A04B-94F5-72930CEC593B}" destId="{448EAAB2-523D-5541-81A3-2E212F78A03A}" srcOrd="4" destOrd="0" presId="urn:microsoft.com/office/officeart/2005/8/layout/vList2"/>
    <dgm:cxn modelId="{07EEA5A1-6A94-5243-B628-44FC7C71D8C4}" type="presParOf" srcId="{B2D93AB4-93D8-A04B-94F5-72930CEC593B}" destId="{2909BA3C-4E72-3D47-9F93-F44B52EDBF97}" srcOrd="5" destOrd="0" presId="urn:microsoft.com/office/officeart/2005/8/layout/vList2"/>
    <dgm:cxn modelId="{BF05A392-02EE-C546-A63B-D78820FE745F}" type="presParOf" srcId="{B2D93AB4-93D8-A04B-94F5-72930CEC593B}" destId="{512251C2-ECBB-E943-AF94-3BDA8F9E19F1}" srcOrd="6" destOrd="0" presId="urn:microsoft.com/office/officeart/2005/8/layout/vList2"/>
    <dgm:cxn modelId="{A9E473F2-09E8-F841-8253-9619BC4B5F8B}" type="presParOf" srcId="{B2D93AB4-93D8-A04B-94F5-72930CEC593B}" destId="{987C9703-83E4-DF43-930E-0AF70CDB14F9}" srcOrd="7" destOrd="0" presId="urn:microsoft.com/office/officeart/2005/8/layout/vList2"/>
    <dgm:cxn modelId="{78D5F81F-3EB1-4545-9970-F48491198F55}" type="presParOf" srcId="{B2D93AB4-93D8-A04B-94F5-72930CEC593B}" destId="{3D9DDEF9-766E-BB48-9839-169CBABA84F7}" srcOrd="8" destOrd="0" presId="urn:microsoft.com/office/officeart/2005/8/layout/vList2"/>
    <dgm:cxn modelId="{4E89DD34-8B6E-4E46-B5B8-2B493193D7F1}" type="presParOf" srcId="{B2D93AB4-93D8-A04B-94F5-72930CEC593B}" destId="{9E11667D-0511-F349-BDC8-79E870D3CEDF}" srcOrd="9" destOrd="0" presId="urn:microsoft.com/office/officeart/2005/8/layout/vList2"/>
    <dgm:cxn modelId="{D24E4EA4-8895-6349-B01D-2492CE8116E0}" type="presParOf" srcId="{B2D93AB4-93D8-A04B-94F5-72930CEC593B}" destId="{0291BD43-7F00-3B4B-91FE-FE46041346F7}" srcOrd="10" destOrd="0" presId="urn:microsoft.com/office/officeart/2005/8/layout/vList2"/>
    <dgm:cxn modelId="{59F1A482-81E7-8F46-A40D-16A2C6374F6E}" type="presParOf" srcId="{B2D93AB4-93D8-A04B-94F5-72930CEC593B}" destId="{7B7CB056-4360-3A4F-B467-223580DF64A3}" srcOrd="11" destOrd="0" presId="urn:microsoft.com/office/officeart/2005/8/layout/vList2"/>
    <dgm:cxn modelId="{C24A9B82-26AA-664E-8F9C-B6B0D5248231}" type="presParOf" srcId="{B2D93AB4-93D8-A04B-94F5-72930CEC593B}" destId="{D9CDFB0D-BF73-4A41-8723-B984714A2A28}" srcOrd="12" destOrd="0" presId="urn:microsoft.com/office/officeart/2005/8/layout/vList2"/>
    <dgm:cxn modelId="{8FEC0898-1A1E-FC48-810F-F056DA0C1077}" type="presParOf" srcId="{B2D93AB4-93D8-A04B-94F5-72930CEC593B}" destId="{D2613D88-52CF-704B-9C37-7758BCA652C7}" srcOrd="13" destOrd="0" presId="urn:microsoft.com/office/officeart/2005/8/layout/vList2"/>
    <dgm:cxn modelId="{1773B887-95CB-8041-BB9D-91155A29CDC0}" type="presParOf" srcId="{B2D93AB4-93D8-A04B-94F5-72930CEC593B}" destId="{864DD1E9-7873-384F-A7C8-B8FF91A37FC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CBAD23-F042-4B04-A35A-EFFAD232DF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0DDE88B-2A38-4683-A309-850497A33845}">
      <dgm:prSet/>
      <dgm:spPr/>
      <dgm:t>
        <a:bodyPr/>
        <a:lstStyle/>
        <a:p>
          <a:r>
            <a:rPr lang="en-US" b="0" i="0"/>
            <a:t>Rosemary</a:t>
          </a:r>
          <a:endParaRPr lang="en-US"/>
        </a:p>
      </dgm:t>
    </dgm:pt>
    <dgm:pt modelId="{774C9D55-A71E-4F25-96B4-9AF64C791FB2}" type="parTrans" cxnId="{D3055EC7-C561-42B2-A334-FFF588A4BF53}">
      <dgm:prSet/>
      <dgm:spPr/>
      <dgm:t>
        <a:bodyPr/>
        <a:lstStyle/>
        <a:p>
          <a:endParaRPr lang="en-US"/>
        </a:p>
      </dgm:t>
    </dgm:pt>
    <dgm:pt modelId="{B23FC6E7-19C5-4210-A675-DED409A9BDEB}" type="sibTrans" cxnId="{D3055EC7-C561-42B2-A334-FFF588A4BF53}">
      <dgm:prSet/>
      <dgm:spPr/>
      <dgm:t>
        <a:bodyPr/>
        <a:lstStyle/>
        <a:p>
          <a:endParaRPr lang="en-US"/>
        </a:p>
      </dgm:t>
    </dgm:pt>
    <dgm:pt modelId="{7E445061-C5C2-4E4E-AB29-44E864CFF01B}">
      <dgm:prSet/>
      <dgm:spPr/>
      <dgm:t>
        <a:bodyPr/>
        <a:lstStyle/>
        <a:p>
          <a:r>
            <a:rPr lang="en-US" b="0" i="0"/>
            <a:t>Dandelion &amp; Burdock</a:t>
          </a:r>
          <a:endParaRPr lang="en-US"/>
        </a:p>
      </dgm:t>
    </dgm:pt>
    <dgm:pt modelId="{53063BF3-8EA6-4970-B2C3-A21804B0090F}" type="parTrans" cxnId="{1A14EE8D-411C-4650-A17E-47D183CBFCAC}">
      <dgm:prSet/>
      <dgm:spPr/>
      <dgm:t>
        <a:bodyPr/>
        <a:lstStyle/>
        <a:p>
          <a:endParaRPr lang="en-US"/>
        </a:p>
      </dgm:t>
    </dgm:pt>
    <dgm:pt modelId="{8A272A1C-A00C-44B7-A0B5-41C9728758E0}" type="sibTrans" cxnId="{1A14EE8D-411C-4650-A17E-47D183CBFCAC}">
      <dgm:prSet/>
      <dgm:spPr/>
      <dgm:t>
        <a:bodyPr/>
        <a:lstStyle/>
        <a:p>
          <a:endParaRPr lang="en-US"/>
        </a:p>
      </dgm:t>
    </dgm:pt>
    <dgm:pt modelId="{4B96BE62-FF64-4EF6-A788-130510DCCED2}">
      <dgm:prSet/>
      <dgm:spPr/>
      <dgm:t>
        <a:bodyPr/>
        <a:lstStyle/>
        <a:p>
          <a:r>
            <a:rPr lang="en-US" b="0" i="0"/>
            <a:t>Cayenne Pepper</a:t>
          </a:r>
          <a:endParaRPr lang="en-US"/>
        </a:p>
      </dgm:t>
    </dgm:pt>
    <dgm:pt modelId="{B2BF7ADA-26A2-453E-B640-805848256A00}" type="parTrans" cxnId="{58B0A39B-2953-4AA0-A574-A2F45D5998D2}">
      <dgm:prSet/>
      <dgm:spPr/>
      <dgm:t>
        <a:bodyPr/>
        <a:lstStyle/>
        <a:p>
          <a:endParaRPr lang="en-US"/>
        </a:p>
      </dgm:t>
    </dgm:pt>
    <dgm:pt modelId="{6D755A13-AC4D-4AF9-87D9-3CD253DC88D1}" type="sibTrans" cxnId="{58B0A39B-2953-4AA0-A574-A2F45D5998D2}">
      <dgm:prSet/>
      <dgm:spPr/>
      <dgm:t>
        <a:bodyPr/>
        <a:lstStyle/>
        <a:p>
          <a:endParaRPr lang="en-US"/>
        </a:p>
      </dgm:t>
    </dgm:pt>
    <dgm:pt modelId="{B9AD4394-4B82-4E88-86C9-1DED7C0F7437}">
      <dgm:prSet/>
      <dgm:spPr/>
      <dgm:t>
        <a:bodyPr/>
        <a:lstStyle/>
        <a:p>
          <a:r>
            <a:rPr lang="en-US" b="0" i="0"/>
            <a:t>Chives </a:t>
          </a:r>
          <a:endParaRPr lang="en-US"/>
        </a:p>
      </dgm:t>
    </dgm:pt>
    <dgm:pt modelId="{776C3FB1-EB17-44EA-B498-596CA2C91E49}" type="parTrans" cxnId="{F2C9FAC6-EFEB-4673-927B-2533A1FB8B2C}">
      <dgm:prSet/>
      <dgm:spPr/>
      <dgm:t>
        <a:bodyPr/>
        <a:lstStyle/>
        <a:p>
          <a:endParaRPr lang="en-US"/>
        </a:p>
      </dgm:t>
    </dgm:pt>
    <dgm:pt modelId="{EBD9BC3B-EA3D-4850-809D-EC630BE8701A}" type="sibTrans" cxnId="{F2C9FAC6-EFEB-4673-927B-2533A1FB8B2C}">
      <dgm:prSet/>
      <dgm:spPr/>
      <dgm:t>
        <a:bodyPr/>
        <a:lstStyle/>
        <a:p>
          <a:endParaRPr lang="en-US"/>
        </a:p>
      </dgm:t>
    </dgm:pt>
    <dgm:pt modelId="{260CD64E-C095-4B58-AC0C-2F357EE9E826}" type="pres">
      <dgm:prSet presAssocID="{4ECBAD23-F042-4B04-A35A-EFFAD232DFB2}" presName="vert0" presStyleCnt="0">
        <dgm:presLayoutVars>
          <dgm:dir/>
          <dgm:animOne val="branch"/>
          <dgm:animLvl val="lvl"/>
        </dgm:presLayoutVars>
      </dgm:prSet>
      <dgm:spPr/>
    </dgm:pt>
    <dgm:pt modelId="{4C075255-103A-416F-BF99-6E3A94EB2056}" type="pres">
      <dgm:prSet presAssocID="{F0DDE88B-2A38-4683-A309-850497A33845}" presName="thickLine" presStyleLbl="alignNode1" presStyleIdx="0" presStyleCnt="4"/>
      <dgm:spPr/>
    </dgm:pt>
    <dgm:pt modelId="{AFDDED13-5772-49F0-93C3-9C50B9E41C31}" type="pres">
      <dgm:prSet presAssocID="{F0DDE88B-2A38-4683-A309-850497A33845}" presName="horz1" presStyleCnt="0"/>
      <dgm:spPr/>
    </dgm:pt>
    <dgm:pt modelId="{158D698A-FEE4-4E1E-A6E9-D2FD40D26A20}" type="pres">
      <dgm:prSet presAssocID="{F0DDE88B-2A38-4683-A309-850497A33845}" presName="tx1" presStyleLbl="revTx" presStyleIdx="0" presStyleCnt="4"/>
      <dgm:spPr/>
    </dgm:pt>
    <dgm:pt modelId="{7AED71ED-6E93-473B-BAE8-448799C7CC50}" type="pres">
      <dgm:prSet presAssocID="{F0DDE88B-2A38-4683-A309-850497A33845}" presName="vert1" presStyleCnt="0"/>
      <dgm:spPr/>
    </dgm:pt>
    <dgm:pt modelId="{7EB77638-7CB7-44D0-99E5-646589C596C5}" type="pres">
      <dgm:prSet presAssocID="{7E445061-C5C2-4E4E-AB29-44E864CFF01B}" presName="thickLine" presStyleLbl="alignNode1" presStyleIdx="1" presStyleCnt="4"/>
      <dgm:spPr/>
    </dgm:pt>
    <dgm:pt modelId="{512F9A2C-4E84-4E7B-839A-020043CB265A}" type="pres">
      <dgm:prSet presAssocID="{7E445061-C5C2-4E4E-AB29-44E864CFF01B}" presName="horz1" presStyleCnt="0"/>
      <dgm:spPr/>
    </dgm:pt>
    <dgm:pt modelId="{EB481202-D256-486D-A7A3-0661D9F61F1C}" type="pres">
      <dgm:prSet presAssocID="{7E445061-C5C2-4E4E-AB29-44E864CFF01B}" presName="tx1" presStyleLbl="revTx" presStyleIdx="1" presStyleCnt="4"/>
      <dgm:spPr/>
    </dgm:pt>
    <dgm:pt modelId="{3EEB6DE5-C382-419C-86C2-DF1F1768ABC8}" type="pres">
      <dgm:prSet presAssocID="{7E445061-C5C2-4E4E-AB29-44E864CFF01B}" presName="vert1" presStyleCnt="0"/>
      <dgm:spPr/>
    </dgm:pt>
    <dgm:pt modelId="{33C0DDD6-9565-4B76-BC82-E2F49FA48F67}" type="pres">
      <dgm:prSet presAssocID="{4B96BE62-FF64-4EF6-A788-130510DCCED2}" presName="thickLine" presStyleLbl="alignNode1" presStyleIdx="2" presStyleCnt="4"/>
      <dgm:spPr/>
    </dgm:pt>
    <dgm:pt modelId="{2677A421-4DE6-4905-B86C-678841787DE0}" type="pres">
      <dgm:prSet presAssocID="{4B96BE62-FF64-4EF6-A788-130510DCCED2}" presName="horz1" presStyleCnt="0"/>
      <dgm:spPr/>
    </dgm:pt>
    <dgm:pt modelId="{C3AC4846-F2C0-415F-96FA-9B6AB1FB66F8}" type="pres">
      <dgm:prSet presAssocID="{4B96BE62-FF64-4EF6-A788-130510DCCED2}" presName="tx1" presStyleLbl="revTx" presStyleIdx="2" presStyleCnt="4"/>
      <dgm:spPr/>
    </dgm:pt>
    <dgm:pt modelId="{415F5860-2A23-4C02-AE84-5765D9A3A945}" type="pres">
      <dgm:prSet presAssocID="{4B96BE62-FF64-4EF6-A788-130510DCCED2}" presName="vert1" presStyleCnt="0"/>
      <dgm:spPr/>
    </dgm:pt>
    <dgm:pt modelId="{2099A7C7-E8E1-4D4F-AFF0-08BB473CECB4}" type="pres">
      <dgm:prSet presAssocID="{B9AD4394-4B82-4E88-86C9-1DED7C0F7437}" presName="thickLine" presStyleLbl="alignNode1" presStyleIdx="3" presStyleCnt="4"/>
      <dgm:spPr/>
    </dgm:pt>
    <dgm:pt modelId="{117F277D-375E-4DF1-8310-0442A0997D34}" type="pres">
      <dgm:prSet presAssocID="{B9AD4394-4B82-4E88-86C9-1DED7C0F7437}" presName="horz1" presStyleCnt="0"/>
      <dgm:spPr/>
    </dgm:pt>
    <dgm:pt modelId="{8D908BD0-8020-4D42-B6E1-5A96C53AECA2}" type="pres">
      <dgm:prSet presAssocID="{B9AD4394-4B82-4E88-86C9-1DED7C0F7437}" presName="tx1" presStyleLbl="revTx" presStyleIdx="3" presStyleCnt="4"/>
      <dgm:spPr/>
    </dgm:pt>
    <dgm:pt modelId="{4FBF85CA-6048-4174-811C-919AC096A069}" type="pres">
      <dgm:prSet presAssocID="{B9AD4394-4B82-4E88-86C9-1DED7C0F7437}" presName="vert1" presStyleCnt="0"/>
      <dgm:spPr/>
    </dgm:pt>
  </dgm:ptLst>
  <dgm:cxnLst>
    <dgm:cxn modelId="{F9CDDE23-44BC-4102-9D11-B28CB1C99604}" type="presOf" srcId="{B9AD4394-4B82-4E88-86C9-1DED7C0F7437}" destId="{8D908BD0-8020-4D42-B6E1-5A96C53AECA2}" srcOrd="0" destOrd="0" presId="urn:microsoft.com/office/officeart/2008/layout/LinedList"/>
    <dgm:cxn modelId="{40A1B364-A509-48D1-8C8D-070B508E2B27}" type="presOf" srcId="{F0DDE88B-2A38-4683-A309-850497A33845}" destId="{158D698A-FEE4-4E1E-A6E9-D2FD40D26A20}" srcOrd="0" destOrd="0" presId="urn:microsoft.com/office/officeart/2008/layout/LinedList"/>
    <dgm:cxn modelId="{1A14EE8D-411C-4650-A17E-47D183CBFCAC}" srcId="{4ECBAD23-F042-4B04-A35A-EFFAD232DFB2}" destId="{7E445061-C5C2-4E4E-AB29-44E864CFF01B}" srcOrd="1" destOrd="0" parTransId="{53063BF3-8EA6-4970-B2C3-A21804B0090F}" sibTransId="{8A272A1C-A00C-44B7-A0B5-41C9728758E0}"/>
    <dgm:cxn modelId="{58B0A39B-2953-4AA0-A574-A2F45D5998D2}" srcId="{4ECBAD23-F042-4B04-A35A-EFFAD232DFB2}" destId="{4B96BE62-FF64-4EF6-A788-130510DCCED2}" srcOrd="2" destOrd="0" parTransId="{B2BF7ADA-26A2-453E-B640-805848256A00}" sibTransId="{6D755A13-AC4D-4AF9-87D9-3CD253DC88D1}"/>
    <dgm:cxn modelId="{15BD03AE-B08B-4A7F-A7E1-CB220F5DD267}" type="presOf" srcId="{7E445061-C5C2-4E4E-AB29-44E864CFF01B}" destId="{EB481202-D256-486D-A7A3-0661D9F61F1C}" srcOrd="0" destOrd="0" presId="urn:microsoft.com/office/officeart/2008/layout/LinedList"/>
    <dgm:cxn modelId="{ECD8BABB-AD36-41EC-8683-3501BF4F9544}" type="presOf" srcId="{4ECBAD23-F042-4B04-A35A-EFFAD232DFB2}" destId="{260CD64E-C095-4B58-AC0C-2F357EE9E826}" srcOrd="0" destOrd="0" presId="urn:microsoft.com/office/officeart/2008/layout/LinedList"/>
    <dgm:cxn modelId="{F2C9FAC6-EFEB-4673-927B-2533A1FB8B2C}" srcId="{4ECBAD23-F042-4B04-A35A-EFFAD232DFB2}" destId="{B9AD4394-4B82-4E88-86C9-1DED7C0F7437}" srcOrd="3" destOrd="0" parTransId="{776C3FB1-EB17-44EA-B498-596CA2C91E49}" sibTransId="{EBD9BC3B-EA3D-4850-809D-EC630BE8701A}"/>
    <dgm:cxn modelId="{D3055EC7-C561-42B2-A334-FFF588A4BF53}" srcId="{4ECBAD23-F042-4B04-A35A-EFFAD232DFB2}" destId="{F0DDE88B-2A38-4683-A309-850497A33845}" srcOrd="0" destOrd="0" parTransId="{774C9D55-A71E-4F25-96B4-9AF64C791FB2}" sibTransId="{B23FC6E7-19C5-4210-A675-DED409A9BDEB}"/>
    <dgm:cxn modelId="{6C4F1AC9-FBDC-4D7D-A143-2B705C1D5AD1}" type="presOf" srcId="{4B96BE62-FF64-4EF6-A788-130510DCCED2}" destId="{C3AC4846-F2C0-415F-96FA-9B6AB1FB66F8}" srcOrd="0" destOrd="0" presId="urn:microsoft.com/office/officeart/2008/layout/LinedList"/>
    <dgm:cxn modelId="{C85219D9-C974-43F3-8F51-3AEBAE9BA509}" type="presParOf" srcId="{260CD64E-C095-4B58-AC0C-2F357EE9E826}" destId="{4C075255-103A-416F-BF99-6E3A94EB2056}" srcOrd="0" destOrd="0" presId="urn:microsoft.com/office/officeart/2008/layout/LinedList"/>
    <dgm:cxn modelId="{89B20E53-4722-4921-B3A4-8953560261F0}" type="presParOf" srcId="{260CD64E-C095-4B58-AC0C-2F357EE9E826}" destId="{AFDDED13-5772-49F0-93C3-9C50B9E41C31}" srcOrd="1" destOrd="0" presId="urn:microsoft.com/office/officeart/2008/layout/LinedList"/>
    <dgm:cxn modelId="{D02D2211-BF08-4E0E-93DD-0AC833FA534F}" type="presParOf" srcId="{AFDDED13-5772-49F0-93C3-9C50B9E41C31}" destId="{158D698A-FEE4-4E1E-A6E9-D2FD40D26A20}" srcOrd="0" destOrd="0" presId="urn:microsoft.com/office/officeart/2008/layout/LinedList"/>
    <dgm:cxn modelId="{AFABC22B-2A67-4842-A789-F642D130F2AF}" type="presParOf" srcId="{AFDDED13-5772-49F0-93C3-9C50B9E41C31}" destId="{7AED71ED-6E93-473B-BAE8-448799C7CC50}" srcOrd="1" destOrd="0" presId="urn:microsoft.com/office/officeart/2008/layout/LinedList"/>
    <dgm:cxn modelId="{83FDDB28-21E1-451E-84A8-391885AB163A}" type="presParOf" srcId="{260CD64E-C095-4B58-AC0C-2F357EE9E826}" destId="{7EB77638-7CB7-44D0-99E5-646589C596C5}" srcOrd="2" destOrd="0" presId="urn:microsoft.com/office/officeart/2008/layout/LinedList"/>
    <dgm:cxn modelId="{5FCC9DCD-F809-4D9A-B199-708B8830712E}" type="presParOf" srcId="{260CD64E-C095-4B58-AC0C-2F357EE9E826}" destId="{512F9A2C-4E84-4E7B-839A-020043CB265A}" srcOrd="3" destOrd="0" presId="urn:microsoft.com/office/officeart/2008/layout/LinedList"/>
    <dgm:cxn modelId="{250B19E7-6DAA-4739-96C3-7D19048E541F}" type="presParOf" srcId="{512F9A2C-4E84-4E7B-839A-020043CB265A}" destId="{EB481202-D256-486D-A7A3-0661D9F61F1C}" srcOrd="0" destOrd="0" presId="urn:microsoft.com/office/officeart/2008/layout/LinedList"/>
    <dgm:cxn modelId="{65ACF80C-1749-48CD-B0F3-5504C2A2D41E}" type="presParOf" srcId="{512F9A2C-4E84-4E7B-839A-020043CB265A}" destId="{3EEB6DE5-C382-419C-86C2-DF1F1768ABC8}" srcOrd="1" destOrd="0" presId="urn:microsoft.com/office/officeart/2008/layout/LinedList"/>
    <dgm:cxn modelId="{891080A2-0CE0-457C-9521-DC02763A909E}" type="presParOf" srcId="{260CD64E-C095-4B58-AC0C-2F357EE9E826}" destId="{33C0DDD6-9565-4B76-BC82-E2F49FA48F67}" srcOrd="4" destOrd="0" presId="urn:microsoft.com/office/officeart/2008/layout/LinedList"/>
    <dgm:cxn modelId="{840B4358-AA61-4C87-AB29-0C9C58C4CB91}" type="presParOf" srcId="{260CD64E-C095-4B58-AC0C-2F357EE9E826}" destId="{2677A421-4DE6-4905-B86C-678841787DE0}" srcOrd="5" destOrd="0" presId="urn:microsoft.com/office/officeart/2008/layout/LinedList"/>
    <dgm:cxn modelId="{50587E53-1879-4A72-BA12-E0086D6FA621}" type="presParOf" srcId="{2677A421-4DE6-4905-B86C-678841787DE0}" destId="{C3AC4846-F2C0-415F-96FA-9B6AB1FB66F8}" srcOrd="0" destOrd="0" presId="urn:microsoft.com/office/officeart/2008/layout/LinedList"/>
    <dgm:cxn modelId="{6AE7C01E-8C43-43F0-88D6-95738A4823D9}" type="presParOf" srcId="{2677A421-4DE6-4905-B86C-678841787DE0}" destId="{415F5860-2A23-4C02-AE84-5765D9A3A945}" srcOrd="1" destOrd="0" presId="urn:microsoft.com/office/officeart/2008/layout/LinedList"/>
    <dgm:cxn modelId="{77133735-9BBB-487D-8B7B-87E16DACA6BB}" type="presParOf" srcId="{260CD64E-C095-4B58-AC0C-2F357EE9E826}" destId="{2099A7C7-E8E1-4D4F-AFF0-08BB473CECB4}" srcOrd="6" destOrd="0" presId="urn:microsoft.com/office/officeart/2008/layout/LinedList"/>
    <dgm:cxn modelId="{EDBA18B2-3F4C-4400-B4A6-CC1464ADC379}" type="presParOf" srcId="{260CD64E-C095-4B58-AC0C-2F357EE9E826}" destId="{117F277D-375E-4DF1-8310-0442A0997D34}" srcOrd="7" destOrd="0" presId="urn:microsoft.com/office/officeart/2008/layout/LinedList"/>
    <dgm:cxn modelId="{30653803-A598-4801-8533-CB61A11E6F98}" type="presParOf" srcId="{117F277D-375E-4DF1-8310-0442A0997D34}" destId="{8D908BD0-8020-4D42-B6E1-5A96C53AECA2}" srcOrd="0" destOrd="0" presId="urn:microsoft.com/office/officeart/2008/layout/LinedList"/>
    <dgm:cxn modelId="{EA8EE345-E7CE-4775-9A22-6F9736BAE76B}" type="presParOf" srcId="{117F277D-375E-4DF1-8310-0442A0997D34}" destId="{4FBF85CA-6048-4174-811C-919AC096A0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A5C347-3484-4515-8B0F-3160B0114D11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C09C7AF-41F3-4DFB-AFD3-32799FB21F44}">
      <dgm:prSet/>
      <dgm:spPr/>
      <dgm:t>
        <a:bodyPr/>
        <a:lstStyle/>
        <a:p>
          <a:r>
            <a:rPr lang="en-US" b="1" i="0" u="sng"/>
            <a:t>Fruits</a:t>
          </a:r>
          <a:endParaRPr lang="en-US"/>
        </a:p>
      </dgm:t>
    </dgm:pt>
    <dgm:pt modelId="{2059783F-6B46-4AB2-8628-3E2512EA1454}" type="parTrans" cxnId="{469D9763-10A4-43B9-B360-D238C426FF71}">
      <dgm:prSet/>
      <dgm:spPr/>
      <dgm:t>
        <a:bodyPr/>
        <a:lstStyle/>
        <a:p>
          <a:endParaRPr lang="en-US"/>
        </a:p>
      </dgm:t>
    </dgm:pt>
    <dgm:pt modelId="{83ECC9FB-CF3B-4D74-BF5C-57ECE269B5C2}" type="sibTrans" cxnId="{469D9763-10A4-43B9-B360-D238C426FF71}">
      <dgm:prSet/>
      <dgm:spPr/>
      <dgm:t>
        <a:bodyPr/>
        <a:lstStyle/>
        <a:p>
          <a:endParaRPr lang="en-US"/>
        </a:p>
      </dgm:t>
    </dgm:pt>
    <dgm:pt modelId="{AF0B962A-0121-424E-B330-E23F967A9243}">
      <dgm:prSet/>
      <dgm:spPr/>
      <dgm:t>
        <a:bodyPr/>
        <a:lstStyle/>
        <a:p>
          <a:r>
            <a:rPr lang="en-US" b="0" i="0"/>
            <a:t>Blood Oranges</a:t>
          </a:r>
          <a:endParaRPr lang="en-US"/>
        </a:p>
      </dgm:t>
    </dgm:pt>
    <dgm:pt modelId="{2FA85A9B-31D9-4351-AD7D-870DB25B639C}" type="parTrans" cxnId="{C3A916FE-23D8-4981-B12E-4B82E58B9EC8}">
      <dgm:prSet/>
      <dgm:spPr/>
      <dgm:t>
        <a:bodyPr/>
        <a:lstStyle/>
        <a:p>
          <a:endParaRPr lang="en-US"/>
        </a:p>
      </dgm:t>
    </dgm:pt>
    <dgm:pt modelId="{CBE57214-8DFD-4F6E-8426-0B7828B46B86}" type="sibTrans" cxnId="{C3A916FE-23D8-4981-B12E-4B82E58B9EC8}">
      <dgm:prSet/>
      <dgm:spPr/>
      <dgm:t>
        <a:bodyPr/>
        <a:lstStyle/>
        <a:p>
          <a:endParaRPr lang="en-US"/>
        </a:p>
      </dgm:t>
    </dgm:pt>
    <dgm:pt modelId="{9EB46030-1F36-472E-B819-437BF9881C71}">
      <dgm:prSet/>
      <dgm:spPr/>
      <dgm:t>
        <a:bodyPr/>
        <a:lstStyle/>
        <a:p>
          <a:r>
            <a:rPr lang="en-US" b="0" i="0"/>
            <a:t>Cherries</a:t>
          </a:r>
          <a:endParaRPr lang="en-US"/>
        </a:p>
      </dgm:t>
    </dgm:pt>
    <dgm:pt modelId="{51F7049B-A775-4BFF-8128-0396EE956E9D}" type="parTrans" cxnId="{334A9DF8-399E-48D3-A7B8-BDF0C79B2669}">
      <dgm:prSet/>
      <dgm:spPr/>
      <dgm:t>
        <a:bodyPr/>
        <a:lstStyle/>
        <a:p>
          <a:endParaRPr lang="en-US"/>
        </a:p>
      </dgm:t>
    </dgm:pt>
    <dgm:pt modelId="{4EBE1B72-88C4-4DC5-9B2D-60031E633A52}" type="sibTrans" cxnId="{334A9DF8-399E-48D3-A7B8-BDF0C79B2669}">
      <dgm:prSet/>
      <dgm:spPr/>
      <dgm:t>
        <a:bodyPr/>
        <a:lstStyle/>
        <a:p>
          <a:endParaRPr lang="en-US"/>
        </a:p>
      </dgm:t>
    </dgm:pt>
    <dgm:pt modelId="{5F9C331D-9251-411B-BD68-A36FC107A446}">
      <dgm:prSet/>
      <dgm:spPr/>
      <dgm:t>
        <a:bodyPr/>
        <a:lstStyle/>
        <a:p>
          <a:r>
            <a:rPr lang="en-US" b="0" i="0"/>
            <a:t>Cranberries</a:t>
          </a:r>
          <a:endParaRPr lang="en-US"/>
        </a:p>
      </dgm:t>
    </dgm:pt>
    <dgm:pt modelId="{BEEB4A10-ED32-473E-AB9B-823802315C1B}" type="parTrans" cxnId="{E33FA93C-571F-42D2-ADBF-7E06B695A7A3}">
      <dgm:prSet/>
      <dgm:spPr/>
      <dgm:t>
        <a:bodyPr/>
        <a:lstStyle/>
        <a:p>
          <a:endParaRPr lang="en-US"/>
        </a:p>
      </dgm:t>
    </dgm:pt>
    <dgm:pt modelId="{CFCE8E57-D0B9-4CF5-A559-26FE5880C9DD}" type="sibTrans" cxnId="{E33FA93C-571F-42D2-ADBF-7E06B695A7A3}">
      <dgm:prSet/>
      <dgm:spPr/>
      <dgm:t>
        <a:bodyPr/>
        <a:lstStyle/>
        <a:p>
          <a:endParaRPr lang="en-US"/>
        </a:p>
      </dgm:t>
    </dgm:pt>
    <dgm:pt modelId="{1EB6FE4A-50C2-4264-BD04-BA751D9BC789}">
      <dgm:prSet/>
      <dgm:spPr/>
      <dgm:t>
        <a:bodyPr/>
        <a:lstStyle/>
        <a:p>
          <a:r>
            <a:rPr lang="en-US" b="0" i="0"/>
            <a:t>Pink Grapefruit</a:t>
          </a:r>
          <a:endParaRPr lang="en-US"/>
        </a:p>
      </dgm:t>
    </dgm:pt>
    <dgm:pt modelId="{1A6B1AEA-7749-43BA-AA65-F84171524925}" type="parTrans" cxnId="{0BE4B4D8-D9A4-4656-8941-A1402DA7C4BC}">
      <dgm:prSet/>
      <dgm:spPr/>
      <dgm:t>
        <a:bodyPr/>
        <a:lstStyle/>
        <a:p>
          <a:endParaRPr lang="en-US"/>
        </a:p>
      </dgm:t>
    </dgm:pt>
    <dgm:pt modelId="{1B779AB0-FEEC-48DC-B361-980949A49A52}" type="sibTrans" cxnId="{0BE4B4D8-D9A4-4656-8941-A1402DA7C4BC}">
      <dgm:prSet/>
      <dgm:spPr/>
      <dgm:t>
        <a:bodyPr/>
        <a:lstStyle/>
        <a:p>
          <a:endParaRPr lang="en-US"/>
        </a:p>
      </dgm:t>
    </dgm:pt>
    <dgm:pt modelId="{7B945AA2-2CC4-4FAB-831C-A64EC4CDD8F4}">
      <dgm:prSet/>
      <dgm:spPr/>
      <dgm:t>
        <a:bodyPr/>
        <a:lstStyle/>
        <a:p>
          <a:r>
            <a:rPr lang="en-US" b="0" i="0"/>
            <a:t>Red Plums</a:t>
          </a:r>
          <a:endParaRPr lang="en-US"/>
        </a:p>
      </dgm:t>
    </dgm:pt>
    <dgm:pt modelId="{5775428E-53BC-4BA3-A79A-EF84E3EDE754}" type="parTrans" cxnId="{BF455E63-EB21-43AB-A473-A3C8BD827850}">
      <dgm:prSet/>
      <dgm:spPr/>
      <dgm:t>
        <a:bodyPr/>
        <a:lstStyle/>
        <a:p>
          <a:endParaRPr lang="en-US"/>
        </a:p>
      </dgm:t>
    </dgm:pt>
    <dgm:pt modelId="{7E627BBF-CA8D-4FBE-85C1-FC8FBBAA3F67}" type="sibTrans" cxnId="{BF455E63-EB21-43AB-A473-A3C8BD827850}">
      <dgm:prSet/>
      <dgm:spPr/>
      <dgm:t>
        <a:bodyPr/>
        <a:lstStyle/>
        <a:p>
          <a:endParaRPr lang="en-US"/>
        </a:p>
      </dgm:t>
    </dgm:pt>
    <dgm:pt modelId="{967378DF-7EE8-4FDD-BE85-968450A305C4}">
      <dgm:prSet/>
      <dgm:spPr/>
      <dgm:t>
        <a:bodyPr/>
        <a:lstStyle/>
        <a:p>
          <a:r>
            <a:rPr lang="en-US" b="0" i="0"/>
            <a:t>Strawberries</a:t>
          </a:r>
          <a:endParaRPr lang="en-US"/>
        </a:p>
      </dgm:t>
    </dgm:pt>
    <dgm:pt modelId="{11ED1387-0C68-441A-8AB8-3A4999A045BC}" type="parTrans" cxnId="{B71A1EB9-A8B3-4F93-9808-08CA83F0046C}">
      <dgm:prSet/>
      <dgm:spPr/>
      <dgm:t>
        <a:bodyPr/>
        <a:lstStyle/>
        <a:p>
          <a:endParaRPr lang="en-US"/>
        </a:p>
      </dgm:t>
    </dgm:pt>
    <dgm:pt modelId="{D52A0239-B553-41FA-8FAB-558214C804A0}" type="sibTrans" cxnId="{B71A1EB9-A8B3-4F93-9808-08CA83F0046C}">
      <dgm:prSet/>
      <dgm:spPr/>
      <dgm:t>
        <a:bodyPr/>
        <a:lstStyle/>
        <a:p>
          <a:endParaRPr lang="en-US"/>
        </a:p>
      </dgm:t>
    </dgm:pt>
    <dgm:pt modelId="{E96EEFEB-5292-42DC-A33A-BD9EB812406C}">
      <dgm:prSet/>
      <dgm:spPr/>
      <dgm:t>
        <a:bodyPr/>
        <a:lstStyle/>
        <a:p>
          <a:r>
            <a:rPr lang="en-US" b="0" i="0"/>
            <a:t>Watermelon</a:t>
          </a:r>
          <a:endParaRPr lang="en-US"/>
        </a:p>
      </dgm:t>
    </dgm:pt>
    <dgm:pt modelId="{705319FE-25E5-4531-A0A5-FB476C358F2B}" type="parTrans" cxnId="{138866AF-122A-4ADB-90D4-28BC99CAEA4C}">
      <dgm:prSet/>
      <dgm:spPr/>
      <dgm:t>
        <a:bodyPr/>
        <a:lstStyle/>
        <a:p>
          <a:endParaRPr lang="en-US"/>
        </a:p>
      </dgm:t>
    </dgm:pt>
    <dgm:pt modelId="{D26ABE5F-06A2-4E41-84D9-A36845215F73}" type="sibTrans" cxnId="{138866AF-122A-4ADB-90D4-28BC99CAEA4C}">
      <dgm:prSet/>
      <dgm:spPr/>
      <dgm:t>
        <a:bodyPr/>
        <a:lstStyle/>
        <a:p>
          <a:endParaRPr lang="en-US"/>
        </a:p>
      </dgm:t>
    </dgm:pt>
    <dgm:pt modelId="{C079C82B-AE1A-1844-825B-012CFCF0F996}" type="pres">
      <dgm:prSet presAssocID="{5EA5C347-3484-4515-8B0F-3160B0114D11}" presName="linear" presStyleCnt="0">
        <dgm:presLayoutVars>
          <dgm:animLvl val="lvl"/>
          <dgm:resizeHandles val="exact"/>
        </dgm:presLayoutVars>
      </dgm:prSet>
      <dgm:spPr/>
    </dgm:pt>
    <dgm:pt modelId="{91752264-9CC0-A948-A29B-5ACE8E77AF34}" type="pres">
      <dgm:prSet presAssocID="{9C09C7AF-41F3-4DFB-AFD3-32799FB21F4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3001CB3-A26D-834C-93E2-7474192288AC}" type="pres">
      <dgm:prSet presAssocID="{9C09C7AF-41F3-4DFB-AFD3-32799FB21F4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C00113B-5B5D-F040-96CE-07C6450CE598}" type="presOf" srcId="{E96EEFEB-5292-42DC-A33A-BD9EB812406C}" destId="{53001CB3-A26D-834C-93E2-7474192288AC}" srcOrd="0" destOrd="6" presId="urn:microsoft.com/office/officeart/2005/8/layout/vList2"/>
    <dgm:cxn modelId="{E33FA93C-571F-42D2-ADBF-7E06B695A7A3}" srcId="{9C09C7AF-41F3-4DFB-AFD3-32799FB21F44}" destId="{5F9C331D-9251-411B-BD68-A36FC107A446}" srcOrd="2" destOrd="0" parTransId="{BEEB4A10-ED32-473E-AB9B-823802315C1B}" sibTransId="{CFCE8E57-D0B9-4CF5-A559-26FE5880C9DD}"/>
    <dgm:cxn modelId="{BF455E63-EB21-43AB-A473-A3C8BD827850}" srcId="{9C09C7AF-41F3-4DFB-AFD3-32799FB21F44}" destId="{7B945AA2-2CC4-4FAB-831C-A64EC4CDD8F4}" srcOrd="4" destOrd="0" parTransId="{5775428E-53BC-4BA3-A79A-EF84E3EDE754}" sibTransId="{7E627BBF-CA8D-4FBE-85C1-FC8FBBAA3F67}"/>
    <dgm:cxn modelId="{469D9763-10A4-43B9-B360-D238C426FF71}" srcId="{5EA5C347-3484-4515-8B0F-3160B0114D11}" destId="{9C09C7AF-41F3-4DFB-AFD3-32799FB21F44}" srcOrd="0" destOrd="0" parTransId="{2059783F-6B46-4AB2-8628-3E2512EA1454}" sibTransId="{83ECC9FB-CF3B-4D74-BF5C-57ECE269B5C2}"/>
    <dgm:cxn modelId="{1C73B67B-DCF3-DC4D-A48A-A6DED393C8E4}" type="presOf" srcId="{5F9C331D-9251-411B-BD68-A36FC107A446}" destId="{53001CB3-A26D-834C-93E2-7474192288AC}" srcOrd="0" destOrd="2" presId="urn:microsoft.com/office/officeart/2005/8/layout/vList2"/>
    <dgm:cxn modelId="{D01DF181-9024-5B4A-97BD-AA47BA38C4FD}" type="presOf" srcId="{9C09C7AF-41F3-4DFB-AFD3-32799FB21F44}" destId="{91752264-9CC0-A948-A29B-5ACE8E77AF34}" srcOrd="0" destOrd="0" presId="urn:microsoft.com/office/officeart/2005/8/layout/vList2"/>
    <dgm:cxn modelId="{B1EF528B-B8ED-2348-9E0A-0E599EB96AC1}" type="presOf" srcId="{1EB6FE4A-50C2-4264-BD04-BA751D9BC789}" destId="{53001CB3-A26D-834C-93E2-7474192288AC}" srcOrd="0" destOrd="3" presId="urn:microsoft.com/office/officeart/2005/8/layout/vList2"/>
    <dgm:cxn modelId="{C4C2E5A6-FD8F-C740-8CE3-D20E076252B8}" type="presOf" srcId="{967378DF-7EE8-4FDD-BE85-968450A305C4}" destId="{53001CB3-A26D-834C-93E2-7474192288AC}" srcOrd="0" destOrd="5" presId="urn:microsoft.com/office/officeart/2005/8/layout/vList2"/>
    <dgm:cxn modelId="{FE32DCAA-A181-924C-9C68-38D27533E863}" type="presOf" srcId="{9EB46030-1F36-472E-B819-437BF9881C71}" destId="{53001CB3-A26D-834C-93E2-7474192288AC}" srcOrd="0" destOrd="1" presId="urn:microsoft.com/office/officeart/2005/8/layout/vList2"/>
    <dgm:cxn modelId="{138866AF-122A-4ADB-90D4-28BC99CAEA4C}" srcId="{9C09C7AF-41F3-4DFB-AFD3-32799FB21F44}" destId="{E96EEFEB-5292-42DC-A33A-BD9EB812406C}" srcOrd="6" destOrd="0" parTransId="{705319FE-25E5-4531-A0A5-FB476C358F2B}" sibTransId="{D26ABE5F-06A2-4E41-84D9-A36845215F73}"/>
    <dgm:cxn modelId="{194DDFAF-70BC-0E40-94BD-CB2F932BAE75}" type="presOf" srcId="{AF0B962A-0121-424E-B330-E23F967A9243}" destId="{53001CB3-A26D-834C-93E2-7474192288AC}" srcOrd="0" destOrd="0" presId="urn:microsoft.com/office/officeart/2005/8/layout/vList2"/>
    <dgm:cxn modelId="{74FFE7B8-C4E3-DC4E-8D20-0529656EF87F}" type="presOf" srcId="{5EA5C347-3484-4515-8B0F-3160B0114D11}" destId="{C079C82B-AE1A-1844-825B-012CFCF0F996}" srcOrd="0" destOrd="0" presId="urn:microsoft.com/office/officeart/2005/8/layout/vList2"/>
    <dgm:cxn modelId="{B71A1EB9-A8B3-4F93-9808-08CA83F0046C}" srcId="{9C09C7AF-41F3-4DFB-AFD3-32799FB21F44}" destId="{967378DF-7EE8-4FDD-BE85-968450A305C4}" srcOrd="5" destOrd="0" parTransId="{11ED1387-0C68-441A-8AB8-3A4999A045BC}" sibTransId="{D52A0239-B553-41FA-8FAB-558214C804A0}"/>
    <dgm:cxn modelId="{0BE4B4D8-D9A4-4656-8941-A1402DA7C4BC}" srcId="{9C09C7AF-41F3-4DFB-AFD3-32799FB21F44}" destId="{1EB6FE4A-50C2-4264-BD04-BA751D9BC789}" srcOrd="3" destOrd="0" parTransId="{1A6B1AEA-7749-43BA-AA65-F84171524925}" sibTransId="{1B779AB0-FEEC-48DC-B361-980949A49A52}"/>
    <dgm:cxn modelId="{AC4CFBEC-6205-CA44-9787-B0AB030547A4}" type="presOf" srcId="{7B945AA2-2CC4-4FAB-831C-A64EC4CDD8F4}" destId="{53001CB3-A26D-834C-93E2-7474192288AC}" srcOrd="0" destOrd="4" presId="urn:microsoft.com/office/officeart/2005/8/layout/vList2"/>
    <dgm:cxn modelId="{334A9DF8-399E-48D3-A7B8-BDF0C79B2669}" srcId="{9C09C7AF-41F3-4DFB-AFD3-32799FB21F44}" destId="{9EB46030-1F36-472E-B819-437BF9881C71}" srcOrd="1" destOrd="0" parTransId="{51F7049B-A775-4BFF-8128-0396EE956E9D}" sibTransId="{4EBE1B72-88C4-4DC5-9B2D-60031E633A52}"/>
    <dgm:cxn modelId="{C3A916FE-23D8-4981-B12E-4B82E58B9EC8}" srcId="{9C09C7AF-41F3-4DFB-AFD3-32799FB21F44}" destId="{AF0B962A-0121-424E-B330-E23F967A9243}" srcOrd="0" destOrd="0" parTransId="{2FA85A9B-31D9-4351-AD7D-870DB25B639C}" sibTransId="{CBE57214-8DFD-4F6E-8426-0B7828B46B86}"/>
    <dgm:cxn modelId="{E24D95DB-9ADC-A54D-A289-46F6DF0258AA}" type="presParOf" srcId="{C079C82B-AE1A-1844-825B-012CFCF0F996}" destId="{91752264-9CC0-A948-A29B-5ACE8E77AF34}" srcOrd="0" destOrd="0" presId="urn:microsoft.com/office/officeart/2005/8/layout/vList2"/>
    <dgm:cxn modelId="{5982ACAD-A597-3046-B52E-ADA9CEC7847D}" type="presParOf" srcId="{C079C82B-AE1A-1844-825B-012CFCF0F996}" destId="{53001CB3-A26D-834C-93E2-7474192288A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8AC14E-15C9-4ECC-BC13-3F6A9A595E6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591058A-63A5-42BF-A2CB-EC0B453420DB}">
      <dgm:prSet/>
      <dgm:spPr/>
      <dgm:t>
        <a:bodyPr/>
        <a:lstStyle/>
        <a:p>
          <a:r>
            <a:rPr lang="en-US" b="0" i="0"/>
            <a:t>Beets</a:t>
          </a:r>
          <a:endParaRPr lang="en-US"/>
        </a:p>
      </dgm:t>
    </dgm:pt>
    <dgm:pt modelId="{4254F37D-6A37-4F42-8E70-B16C1B66C4F8}" type="parTrans" cxnId="{D760AEDA-456F-4BB7-9A14-E9EF3D8D8902}">
      <dgm:prSet/>
      <dgm:spPr/>
      <dgm:t>
        <a:bodyPr/>
        <a:lstStyle/>
        <a:p>
          <a:endParaRPr lang="en-US"/>
        </a:p>
      </dgm:t>
    </dgm:pt>
    <dgm:pt modelId="{BF624794-5D43-4701-BF59-BF4F43FD7041}" type="sibTrans" cxnId="{D760AEDA-456F-4BB7-9A14-E9EF3D8D8902}">
      <dgm:prSet/>
      <dgm:spPr/>
      <dgm:t>
        <a:bodyPr/>
        <a:lstStyle/>
        <a:p>
          <a:endParaRPr lang="en-US"/>
        </a:p>
      </dgm:t>
    </dgm:pt>
    <dgm:pt modelId="{B6E9DB5E-3736-4465-B573-DE905FA46B1E}">
      <dgm:prSet/>
      <dgm:spPr/>
      <dgm:t>
        <a:bodyPr/>
        <a:lstStyle/>
        <a:p>
          <a:r>
            <a:rPr lang="en-US" b="0" i="0"/>
            <a:t>Radishes</a:t>
          </a:r>
          <a:endParaRPr lang="en-US"/>
        </a:p>
      </dgm:t>
    </dgm:pt>
    <dgm:pt modelId="{814E962B-101B-4D9D-814E-FDEBDE9FB9CB}" type="parTrans" cxnId="{B969011A-AA99-403B-9873-A3785E2B5B8E}">
      <dgm:prSet/>
      <dgm:spPr/>
      <dgm:t>
        <a:bodyPr/>
        <a:lstStyle/>
        <a:p>
          <a:endParaRPr lang="en-US"/>
        </a:p>
      </dgm:t>
    </dgm:pt>
    <dgm:pt modelId="{788189CD-72D1-4C1D-B8A5-93AC7BB85144}" type="sibTrans" cxnId="{B969011A-AA99-403B-9873-A3785E2B5B8E}">
      <dgm:prSet/>
      <dgm:spPr/>
      <dgm:t>
        <a:bodyPr/>
        <a:lstStyle/>
        <a:p>
          <a:endParaRPr lang="en-US"/>
        </a:p>
      </dgm:t>
    </dgm:pt>
    <dgm:pt modelId="{52FB115C-922C-41AB-BC28-539BF9B4CA82}">
      <dgm:prSet/>
      <dgm:spPr/>
      <dgm:t>
        <a:bodyPr/>
        <a:lstStyle/>
        <a:p>
          <a:r>
            <a:rPr lang="en-US" b="0" i="0"/>
            <a:t>Red Peppers</a:t>
          </a:r>
          <a:endParaRPr lang="en-US"/>
        </a:p>
      </dgm:t>
    </dgm:pt>
    <dgm:pt modelId="{CDB84F09-8FF1-4DD1-831A-15E1DD824C90}" type="parTrans" cxnId="{83860497-448D-425C-A45F-46AEC04ACE3C}">
      <dgm:prSet/>
      <dgm:spPr/>
      <dgm:t>
        <a:bodyPr/>
        <a:lstStyle/>
        <a:p>
          <a:endParaRPr lang="en-US"/>
        </a:p>
      </dgm:t>
    </dgm:pt>
    <dgm:pt modelId="{6621C37C-24EA-4745-9C9F-3A64ECAF3606}" type="sibTrans" cxnId="{83860497-448D-425C-A45F-46AEC04ACE3C}">
      <dgm:prSet/>
      <dgm:spPr/>
      <dgm:t>
        <a:bodyPr/>
        <a:lstStyle/>
        <a:p>
          <a:endParaRPr lang="en-US"/>
        </a:p>
      </dgm:t>
    </dgm:pt>
    <dgm:pt modelId="{B5A676E2-8D3A-4435-9B11-D057D987F70B}">
      <dgm:prSet/>
      <dgm:spPr/>
      <dgm:t>
        <a:bodyPr/>
        <a:lstStyle/>
        <a:p>
          <a:r>
            <a:rPr lang="en-US" b="0" i="0"/>
            <a:t>Red Cabbage</a:t>
          </a:r>
          <a:endParaRPr lang="en-US"/>
        </a:p>
      </dgm:t>
    </dgm:pt>
    <dgm:pt modelId="{567B644B-6DFE-44D0-8C1F-270991F57639}" type="parTrans" cxnId="{D65EE014-6385-4FA0-84DA-DBE36F82A7A8}">
      <dgm:prSet/>
      <dgm:spPr/>
      <dgm:t>
        <a:bodyPr/>
        <a:lstStyle/>
        <a:p>
          <a:endParaRPr lang="en-US"/>
        </a:p>
      </dgm:t>
    </dgm:pt>
    <dgm:pt modelId="{4508F4F0-68A0-45EA-8225-9BE9E16913D2}" type="sibTrans" cxnId="{D65EE014-6385-4FA0-84DA-DBE36F82A7A8}">
      <dgm:prSet/>
      <dgm:spPr/>
      <dgm:t>
        <a:bodyPr/>
        <a:lstStyle/>
        <a:p>
          <a:endParaRPr lang="en-US"/>
        </a:p>
      </dgm:t>
    </dgm:pt>
    <dgm:pt modelId="{B8104BBC-F2B4-416E-A985-2102A9F42BF7}">
      <dgm:prSet/>
      <dgm:spPr/>
      <dgm:t>
        <a:bodyPr/>
        <a:lstStyle/>
        <a:p>
          <a:r>
            <a:rPr lang="en-US" b="0" i="0"/>
            <a:t>Red Jalapeno</a:t>
          </a:r>
          <a:endParaRPr lang="en-US"/>
        </a:p>
      </dgm:t>
    </dgm:pt>
    <dgm:pt modelId="{76E49C04-F674-470B-882E-2477FADED4DC}" type="parTrans" cxnId="{AA42B783-F7E2-4DC3-8982-AFBEEF8755ED}">
      <dgm:prSet/>
      <dgm:spPr/>
      <dgm:t>
        <a:bodyPr/>
        <a:lstStyle/>
        <a:p>
          <a:endParaRPr lang="en-US"/>
        </a:p>
      </dgm:t>
    </dgm:pt>
    <dgm:pt modelId="{668581EE-6BE2-4EF2-AC3B-8E8B28E05D61}" type="sibTrans" cxnId="{AA42B783-F7E2-4DC3-8982-AFBEEF8755ED}">
      <dgm:prSet/>
      <dgm:spPr/>
      <dgm:t>
        <a:bodyPr/>
        <a:lstStyle/>
        <a:p>
          <a:endParaRPr lang="en-US"/>
        </a:p>
      </dgm:t>
    </dgm:pt>
    <dgm:pt modelId="{4ADA7A05-47A0-4C6D-BEE9-FB3214F1F239}">
      <dgm:prSet/>
      <dgm:spPr/>
      <dgm:t>
        <a:bodyPr/>
        <a:lstStyle/>
        <a:p>
          <a:r>
            <a:rPr lang="en-US" b="0" i="0"/>
            <a:t>Red Onions</a:t>
          </a:r>
          <a:endParaRPr lang="en-US"/>
        </a:p>
      </dgm:t>
    </dgm:pt>
    <dgm:pt modelId="{6D152D87-8A6E-4FCB-AD02-DAB53227F9D7}" type="parTrans" cxnId="{D7DB2AD7-6D37-468C-A0F7-F55165FBF95F}">
      <dgm:prSet/>
      <dgm:spPr/>
      <dgm:t>
        <a:bodyPr/>
        <a:lstStyle/>
        <a:p>
          <a:endParaRPr lang="en-US"/>
        </a:p>
      </dgm:t>
    </dgm:pt>
    <dgm:pt modelId="{999E8D8E-EE16-429D-90BD-0E0648E27251}" type="sibTrans" cxnId="{D7DB2AD7-6D37-468C-A0F7-F55165FBF95F}">
      <dgm:prSet/>
      <dgm:spPr/>
      <dgm:t>
        <a:bodyPr/>
        <a:lstStyle/>
        <a:p>
          <a:endParaRPr lang="en-US"/>
        </a:p>
      </dgm:t>
    </dgm:pt>
    <dgm:pt modelId="{AA493FDB-5966-44C9-8B62-78620686AFA3}">
      <dgm:prSet/>
      <dgm:spPr/>
      <dgm:t>
        <a:bodyPr/>
        <a:lstStyle/>
        <a:p>
          <a:r>
            <a:rPr lang="en-US" b="0" i="0"/>
            <a:t>Red Potatoes</a:t>
          </a:r>
          <a:endParaRPr lang="en-US"/>
        </a:p>
      </dgm:t>
    </dgm:pt>
    <dgm:pt modelId="{61498B5F-D38A-4AE0-9941-2ACA2E934967}" type="parTrans" cxnId="{9E006F28-4BCF-43C4-8B00-EB3C371BB2EF}">
      <dgm:prSet/>
      <dgm:spPr/>
      <dgm:t>
        <a:bodyPr/>
        <a:lstStyle/>
        <a:p>
          <a:endParaRPr lang="en-US"/>
        </a:p>
      </dgm:t>
    </dgm:pt>
    <dgm:pt modelId="{100C2FB6-A826-4F4B-B56A-35617B61F90A}" type="sibTrans" cxnId="{9E006F28-4BCF-43C4-8B00-EB3C371BB2EF}">
      <dgm:prSet/>
      <dgm:spPr/>
      <dgm:t>
        <a:bodyPr/>
        <a:lstStyle/>
        <a:p>
          <a:endParaRPr lang="en-US"/>
        </a:p>
      </dgm:t>
    </dgm:pt>
    <dgm:pt modelId="{434376CA-41D2-447A-8239-1045924EF573}">
      <dgm:prSet/>
      <dgm:spPr/>
      <dgm:t>
        <a:bodyPr/>
        <a:lstStyle/>
        <a:p>
          <a:r>
            <a:rPr lang="en-US" b="0" i="0"/>
            <a:t>Tomatoes</a:t>
          </a:r>
          <a:endParaRPr lang="en-US"/>
        </a:p>
      </dgm:t>
    </dgm:pt>
    <dgm:pt modelId="{4B6FBBCE-C220-4486-8247-D5E551584AB7}" type="parTrans" cxnId="{77691D60-B8E3-4647-AFBD-CAA2F6DAE42E}">
      <dgm:prSet/>
      <dgm:spPr/>
      <dgm:t>
        <a:bodyPr/>
        <a:lstStyle/>
        <a:p>
          <a:endParaRPr lang="en-US"/>
        </a:p>
      </dgm:t>
    </dgm:pt>
    <dgm:pt modelId="{EE4292AE-4639-46C2-BF72-9B84247A832E}" type="sibTrans" cxnId="{77691D60-B8E3-4647-AFBD-CAA2F6DAE42E}">
      <dgm:prSet/>
      <dgm:spPr/>
      <dgm:t>
        <a:bodyPr/>
        <a:lstStyle/>
        <a:p>
          <a:endParaRPr lang="en-US"/>
        </a:p>
      </dgm:t>
    </dgm:pt>
    <dgm:pt modelId="{193803AC-0E2A-BA48-A385-395633F9719B}" type="pres">
      <dgm:prSet presAssocID="{418AC14E-15C9-4ECC-BC13-3F6A9A595E68}" presName="linear" presStyleCnt="0">
        <dgm:presLayoutVars>
          <dgm:animLvl val="lvl"/>
          <dgm:resizeHandles val="exact"/>
        </dgm:presLayoutVars>
      </dgm:prSet>
      <dgm:spPr/>
    </dgm:pt>
    <dgm:pt modelId="{95CBACEF-7BFA-2744-9E78-4689ABD69E20}" type="pres">
      <dgm:prSet presAssocID="{7591058A-63A5-42BF-A2CB-EC0B453420DB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28B1DB3D-D565-1E48-ABD8-3B9471D8228B}" type="pres">
      <dgm:prSet presAssocID="{BF624794-5D43-4701-BF59-BF4F43FD7041}" presName="spacer" presStyleCnt="0"/>
      <dgm:spPr/>
    </dgm:pt>
    <dgm:pt modelId="{D6330756-CB77-3646-BF1C-9EDE64CFBCEA}" type="pres">
      <dgm:prSet presAssocID="{B6E9DB5E-3736-4465-B573-DE905FA46B1E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4201B89A-8E31-0346-A5E1-C359B8673233}" type="pres">
      <dgm:prSet presAssocID="{788189CD-72D1-4C1D-B8A5-93AC7BB85144}" presName="spacer" presStyleCnt="0"/>
      <dgm:spPr/>
    </dgm:pt>
    <dgm:pt modelId="{1F70AB8F-2036-C646-8EA8-49BDFD692DCD}" type="pres">
      <dgm:prSet presAssocID="{52FB115C-922C-41AB-BC28-539BF9B4CA82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66935590-E2FB-E048-9304-8254B4169948}" type="pres">
      <dgm:prSet presAssocID="{6621C37C-24EA-4745-9C9F-3A64ECAF3606}" presName="spacer" presStyleCnt="0"/>
      <dgm:spPr/>
    </dgm:pt>
    <dgm:pt modelId="{E9318A7C-7F3D-2548-B684-50D2767D5D23}" type="pres">
      <dgm:prSet presAssocID="{B5A676E2-8D3A-4435-9B11-D057D987F70B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0A154D22-D90A-CC42-904F-E6B7CC3127AC}" type="pres">
      <dgm:prSet presAssocID="{4508F4F0-68A0-45EA-8225-9BE9E16913D2}" presName="spacer" presStyleCnt="0"/>
      <dgm:spPr/>
    </dgm:pt>
    <dgm:pt modelId="{DC57055F-D8B4-0941-97B6-9B761D6C7388}" type="pres">
      <dgm:prSet presAssocID="{B8104BBC-F2B4-416E-A985-2102A9F42BF7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A5621C6E-7B0B-B441-915F-8E9731F966A8}" type="pres">
      <dgm:prSet presAssocID="{668581EE-6BE2-4EF2-AC3B-8E8B28E05D61}" presName="spacer" presStyleCnt="0"/>
      <dgm:spPr/>
    </dgm:pt>
    <dgm:pt modelId="{4D3B4E27-F85F-9D49-9C26-5CECD4F830A8}" type="pres">
      <dgm:prSet presAssocID="{4ADA7A05-47A0-4C6D-BEE9-FB3214F1F239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7DB4BF3-ADD5-8E48-938C-18042067BDA1}" type="pres">
      <dgm:prSet presAssocID="{999E8D8E-EE16-429D-90BD-0E0648E27251}" presName="spacer" presStyleCnt="0"/>
      <dgm:spPr/>
    </dgm:pt>
    <dgm:pt modelId="{F2AFC41A-975E-C045-9CB0-7ADDD9895000}" type="pres">
      <dgm:prSet presAssocID="{AA493FDB-5966-44C9-8B62-78620686AFA3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3531F5E-6E31-4B42-86E1-C2DD99CF708E}" type="pres">
      <dgm:prSet presAssocID="{100C2FB6-A826-4F4B-B56A-35617B61F90A}" presName="spacer" presStyleCnt="0"/>
      <dgm:spPr/>
    </dgm:pt>
    <dgm:pt modelId="{61C410C3-FE86-DE4B-B05B-F4AA68000E64}" type="pres">
      <dgm:prSet presAssocID="{434376CA-41D2-447A-8239-1045924EF573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D65EE014-6385-4FA0-84DA-DBE36F82A7A8}" srcId="{418AC14E-15C9-4ECC-BC13-3F6A9A595E68}" destId="{B5A676E2-8D3A-4435-9B11-D057D987F70B}" srcOrd="3" destOrd="0" parTransId="{567B644B-6DFE-44D0-8C1F-270991F57639}" sibTransId="{4508F4F0-68A0-45EA-8225-9BE9E16913D2}"/>
    <dgm:cxn modelId="{B969011A-AA99-403B-9873-A3785E2B5B8E}" srcId="{418AC14E-15C9-4ECC-BC13-3F6A9A595E68}" destId="{B6E9DB5E-3736-4465-B573-DE905FA46B1E}" srcOrd="1" destOrd="0" parTransId="{814E962B-101B-4D9D-814E-FDEBDE9FB9CB}" sibTransId="{788189CD-72D1-4C1D-B8A5-93AC7BB85144}"/>
    <dgm:cxn modelId="{7589D21E-3EC1-1F44-BEA9-4E7343990A33}" type="presOf" srcId="{4ADA7A05-47A0-4C6D-BEE9-FB3214F1F239}" destId="{4D3B4E27-F85F-9D49-9C26-5CECD4F830A8}" srcOrd="0" destOrd="0" presId="urn:microsoft.com/office/officeart/2005/8/layout/vList2"/>
    <dgm:cxn modelId="{9E006F28-4BCF-43C4-8B00-EB3C371BB2EF}" srcId="{418AC14E-15C9-4ECC-BC13-3F6A9A595E68}" destId="{AA493FDB-5966-44C9-8B62-78620686AFA3}" srcOrd="6" destOrd="0" parTransId="{61498B5F-D38A-4AE0-9941-2ACA2E934967}" sibTransId="{100C2FB6-A826-4F4B-B56A-35617B61F90A}"/>
    <dgm:cxn modelId="{611E472B-EC43-1F44-B5C3-46DDAB2B2E2E}" type="presOf" srcId="{AA493FDB-5966-44C9-8B62-78620686AFA3}" destId="{F2AFC41A-975E-C045-9CB0-7ADDD9895000}" srcOrd="0" destOrd="0" presId="urn:microsoft.com/office/officeart/2005/8/layout/vList2"/>
    <dgm:cxn modelId="{77691D60-B8E3-4647-AFBD-CAA2F6DAE42E}" srcId="{418AC14E-15C9-4ECC-BC13-3F6A9A595E68}" destId="{434376CA-41D2-447A-8239-1045924EF573}" srcOrd="7" destOrd="0" parTransId="{4B6FBBCE-C220-4486-8247-D5E551584AB7}" sibTransId="{EE4292AE-4639-46C2-BF72-9B84247A832E}"/>
    <dgm:cxn modelId="{9B7E5D7F-66F2-3F43-9AAD-305F0AF3CDD2}" type="presOf" srcId="{B6E9DB5E-3736-4465-B573-DE905FA46B1E}" destId="{D6330756-CB77-3646-BF1C-9EDE64CFBCEA}" srcOrd="0" destOrd="0" presId="urn:microsoft.com/office/officeart/2005/8/layout/vList2"/>
    <dgm:cxn modelId="{AA42B783-F7E2-4DC3-8982-AFBEEF8755ED}" srcId="{418AC14E-15C9-4ECC-BC13-3F6A9A595E68}" destId="{B8104BBC-F2B4-416E-A985-2102A9F42BF7}" srcOrd="4" destOrd="0" parTransId="{76E49C04-F674-470B-882E-2477FADED4DC}" sibTransId="{668581EE-6BE2-4EF2-AC3B-8E8B28E05D61}"/>
    <dgm:cxn modelId="{C0B00D85-F3E3-4E44-BD26-AEF02BAA0236}" type="presOf" srcId="{434376CA-41D2-447A-8239-1045924EF573}" destId="{61C410C3-FE86-DE4B-B05B-F4AA68000E64}" srcOrd="0" destOrd="0" presId="urn:microsoft.com/office/officeart/2005/8/layout/vList2"/>
    <dgm:cxn modelId="{83860497-448D-425C-A45F-46AEC04ACE3C}" srcId="{418AC14E-15C9-4ECC-BC13-3F6A9A595E68}" destId="{52FB115C-922C-41AB-BC28-539BF9B4CA82}" srcOrd="2" destOrd="0" parTransId="{CDB84F09-8FF1-4DD1-831A-15E1DD824C90}" sibTransId="{6621C37C-24EA-4745-9C9F-3A64ECAF3606}"/>
    <dgm:cxn modelId="{3FCC5DBB-6E9E-7240-B1B2-35BA04E553D6}" type="presOf" srcId="{418AC14E-15C9-4ECC-BC13-3F6A9A595E68}" destId="{193803AC-0E2A-BA48-A385-395633F9719B}" srcOrd="0" destOrd="0" presId="urn:microsoft.com/office/officeart/2005/8/layout/vList2"/>
    <dgm:cxn modelId="{960814BC-5518-E549-A339-993EDF68103D}" type="presOf" srcId="{7591058A-63A5-42BF-A2CB-EC0B453420DB}" destId="{95CBACEF-7BFA-2744-9E78-4689ABD69E20}" srcOrd="0" destOrd="0" presId="urn:microsoft.com/office/officeart/2005/8/layout/vList2"/>
    <dgm:cxn modelId="{D7DB2AD7-6D37-468C-A0F7-F55165FBF95F}" srcId="{418AC14E-15C9-4ECC-BC13-3F6A9A595E68}" destId="{4ADA7A05-47A0-4C6D-BEE9-FB3214F1F239}" srcOrd="5" destOrd="0" parTransId="{6D152D87-8A6E-4FCB-AD02-DAB53227F9D7}" sibTransId="{999E8D8E-EE16-429D-90BD-0E0648E27251}"/>
    <dgm:cxn modelId="{D760AEDA-456F-4BB7-9A14-E9EF3D8D8902}" srcId="{418AC14E-15C9-4ECC-BC13-3F6A9A595E68}" destId="{7591058A-63A5-42BF-A2CB-EC0B453420DB}" srcOrd="0" destOrd="0" parTransId="{4254F37D-6A37-4F42-8E70-B16C1B66C4F8}" sibTransId="{BF624794-5D43-4701-BF59-BF4F43FD7041}"/>
    <dgm:cxn modelId="{2EB1B6DC-7F5A-644C-8194-0EA7E73EC348}" type="presOf" srcId="{B5A676E2-8D3A-4435-9B11-D057D987F70B}" destId="{E9318A7C-7F3D-2548-B684-50D2767D5D23}" srcOrd="0" destOrd="0" presId="urn:microsoft.com/office/officeart/2005/8/layout/vList2"/>
    <dgm:cxn modelId="{710931DD-A5DC-C947-BF6B-670E2DBBD1D6}" type="presOf" srcId="{52FB115C-922C-41AB-BC28-539BF9B4CA82}" destId="{1F70AB8F-2036-C646-8EA8-49BDFD692DCD}" srcOrd="0" destOrd="0" presId="urn:microsoft.com/office/officeart/2005/8/layout/vList2"/>
    <dgm:cxn modelId="{BF03B5EB-558D-274D-A426-A984987C701C}" type="presOf" srcId="{B8104BBC-F2B4-416E-A985-2102A9F42BF7}" destId="{DC57055F-D8B4-0941-97B6-9B761D6C7388}" srcOrd="0" destOrd="0" presId="urn:microsoft.com/office/officeart/2005/8/layout/vList2"/>
    <dgm:cxn modelId="{34F03322-812C-1543-A303-21C775561E72}" type="presParOf" srcId="{193803AC-0E2A-BA48-A385-395633F9719B}" destId="{95CBACEF-7BFA-2744-9E78-4689ABD69E20}" srcOrd="0" destOrd="0" presId="urn:microsoft.com/office/officeart/2005/8/layout/vList2"/>
    <dgm:cxn modelId="{8CC98B67-EC2D-1545-9226-E6186A34C807}" type="presParOf" srcId="{193803AC-0E2A-BA48-A385-395633F9719B}" destId="{28B1DB3D-D565-1E48-ABD8-3B9471D8228B}" srcOrd="1" destOrd="0" presId="urn:microsoft.com/office/officeart/2005/8/layout/vList2"/>
    <dgm:cxn modelId="{CE606AF7-DB8F-8A49-A52C-3A5BB5089777}" type="presParOf" srcId="{193803AC-0E2A-BA48-A385-395633F9719B}" destId="{D6330756-CB77-3646-BF1C-9EDE64CFBCEA}" srcOrd="2" destOrd="0" presId="urn:microsoft.com/office/officeart/2005/8/layout/vList2"/>
    <dgm:cxn modelId="{932CBB31-2E43-E047-AE3D-7FBD3557EEDA}" type="presParOf" srcId="{193803AC-0E2A-BA48-A385-395633F9719B}" destId="{4201B89A-8E31-0346-A5E1-C359B8673233}" srcOrd="3" destOrd="0" presId="urn:microsoft.com/office/officeart/2005/8/layout/vList2"/>
    <dgm:cxn modelId="{549BDDBD-40D3-D044-923E-105B28E4DFA7}" type="presParOf" srcId="{193803AC-0E2A-BA48-A385-395633F9719B}" destId="{1F70AB8F-2036-C646-8EA8-49BDFD692DCD}" srcOrd="4" destOrd="0" presId="urn:microsoft.com/office/officeart/2005/8/layout/vList2"/>
    <dgm:cxn modelId="{A00776C4-20B3-6B4C-84AC-70E37CE173C9}" type="presParOf" srcId="{193803AC-0E2A-BA48-A385-395633F9719B}" destId="{66935590-E2FB-E048-9304-8254B4169948}" srcOrd="5" destOrd="0" presId="urn:microsoft.com/office/officeart/2005/8/layout/vList2"/>
    <dgm:cxn modelId="{5A3C3CD6-9AB0-FC44-9BB0-961E7A335513}" type="presParOf" srcId="{193803AC-0E2A-BA48-A385-395633F9719B}" destId="{E9318A7C-7F3D-2548-B684-50D2767D5D23}" srcOrd="6" destOrd="0" presId="urn:microsoft.com/office/officeart/2005/8/layout/vList2"/>
    <dgm:cxn modelId="{ABDB1778-53B2-5946-85D6-E06A780165D5}" type="presParOf" srcId="{193803AC-0E2A-BA48-A385-395633F9719B}" destId="{0A154D22-D90A-CC42-904F-E6B7CC3127AC}" srcOrd="7" destOrd="0" presId="urn:microsoft.com/office/officeart/2005/8/layout/vList2"/>
    <dgm:cxn modelId="{AF335644-9E69-D840-AA9E-C8A48396BC8B}" type="presParOf" srcId="{193803AC-0E2A-BA48-A385-395633F9719B}" destId="{DC57055F-D8B4-0941-97B6-9B761D6C7388}" srcOrd="8" destOrd="0" presId="urn:microsoft.com/office/officeart/2005/8/layout/vList2"/>
    <dgm:cxn modelId="{3F42015B-736A-5B45-9BAC-3FDCE339691F}" type="presParOf" srcId="{193803AC-0E2A-BA48-A385-395633F9719B}" destId="{A5621C6E-7B0B-B441-915F-8E9731F966A8}" srcOrd="9" destOrd="0" presId="urn:microsoft.com/office/officeart/2005/8/layout/vList2"/>
    <dgm:cxn modelId="{0368808C-6A19-274D-BF1A-FDED44D41D9B}" type="presParOf" srcId="{193803AC-0E2A-BA48-A385-395633F9719B}" destId="{4D3B4E27-F85F-9D49-9C26-5CECD4F830A8}" srcOrd="10" destOrd="0" presId="urn:microsoft.com/office/officeart/2005/8/layout/vList2"/>
    <dgm:cxn modelId="{3152507C-0A6E-9C43-88F7-F984EE7C5C39}" type="presParOf" srcId="{193803AC-0E2A-BA48-A385-395633F9719B}" destId="{97DB4BF3-ADD5-8E48-938C-18042067BDA1}" srcOrd="11" destOrd="0" presId="urn:microsoft.com/office/officeart/2005/8/layout/vList2"/>
    <dgm:cxn modelId="{7A07D84D-A89C-1A4C-A9F6-C16C5D45AF45}" type="presParOf" srcId="{193803AC-0E2A-BA48-A385-395633F9719B}" destId="{F2AFC41A-975E-C045-9CB0-7ADDD9895000}" srcOrd="12" destOrd="0" presId="urn:microsoft.com/office/officeart/2005/8/layout/vList2"/>
    <dgm:cxn modelId="{A98517BC-9052-1844-BECC-C92507C6477F}" type="presParOf" srcId="{193803AC-0E2A-BA48-A385-395633F9719B}" destId="{53531F5E-6E31-4B42-86E1-C2DD99CF708E}" srcOrd="13" destOrd="0" presId="urn:microsoft.com/office/officeart/2005/8/layout/vList2"/>
    <dgm:cxn modelId="{B720DC6A-8351-4A4D-8888-72A16087D1E2}" type="presParOf" srcId="{193803AC-0E2A-BA48-A385-395633F9719B}" destId="{61C410C3-FE86-DE4B-B05B-F4AA68000E6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8BF3B-C04A-664A-BC90-003076A06522}">
      <dsp:nvSpPr>
        <dsp:cNvPr id="0" name=""/>
        <dsp:cNvSpPr/>
      </dsp:nvSpPr>
      <dsp:spPr>
        <a:xfrm>
          <a:off x="0" y="0"/>
          <a:ext cx="8181575" cy="9259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chakras are 7 points along the body that hold energy.</a:t>
          </a:r>
        </a:p>
      </dsp:txBody>
      <dsp:txXfrm>
        <a:off x="27120" y="27120"/>
        <a:ext cx="7182415" cy="871698"/>
      </dsp:txXfrm>
    </dsp:sp>
    <dsp:sp modelId="{70EB7784-C25E-A648-85E1-AEAB69B21747}">
      <dsp:nvSpPr>
        <dsp:cNvPr id="0" name=""/>
        <dsp:cNvSpPr/>
      </dsp:nvSpPr>
      <dsp:spPr>
        <a:xfrm>
          <a:off x="721903" y="1080261"/>
          <a:ext cx="8181575" cy="925938"/>
        </a:xfrm>
        <a:prstGeom prst="roundRect">
          <a:avLst>
            <a:gd name="adj" fmla="val 10000"/>
          </a:avLst>
        </a:prstGeom>
        <a:solidFill>
          <a:schemeClr val="accent5">
            <a:hueOff val="3118618"/>
            <a:satOff val="-2006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Each Chakra is located a certain point along the spine</a:t>
          </a:r>
        </a:p>
      </dsp:txBody>
      <dsp:txXfrm>
        <a:off x="749023" y="1107381"/>
        <a:ext cx="6803571" cy="871698"/>
      </dsp:txXfrm>
    </dsp:sp>
    <dsp:sp modelId="{4B8E8794-4B01-B04F-B4E5-286A4CE24245}">
      <dsp:nvSpPr>
        <dsp:cNvPr id="0" name=""/>
        <dsp:cNvSpPr/>
      </dsp:nvSpPr>
      <dsp:spPr>
        <a:xfrm>
          <a:off x="1443807" y="2160522"/>
          <a:ext cx="8181575" cy="925938"/>
        </a:xfrm>
        <a:prstGeom prst="roundRect">
          <a:avLst>
            <a:gd name="adj" fmla="val 10000"/>
          </a:avLst>
        </a:prstGeom>
        <a:solidFill>
          <a:schemeClr val="accent5">
            <a:hueOff val="6237237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Root Chakra is located at the base of the spine at the tailbone </a:t>
          </a:r>
        </a:p>
      </dsp:txBody>
      <dsp:txXfrm>
        <a:off x="1470927" y="2187642"/>
        <a:ext cx="6803571" cy="871698"/>
      </dsp:txXfrm>
    </dsp:sp>
    <dsp:sp modelId="{38A5733E-6646-114F-8A75-9F9CED797AD5}">
      <dsp:nvSpPr>
        <dsp:cNvPr id="0" name=""/>
        <dsp:cNvSpPr/>
      </dsp:nvSpPr>
      <dsp:spPr>
        <a:xfrm>
          <a:off x="7579715" y="702169"/>
          <a:ext cx="601859" cy="60185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715133" y="702169"/>
        <a:ext cx="331023" cy="452899"/>
      </dsp:txXfrm>
    </dsp:sp>
    <dsp:sp modelId="{BA0BC559-DF54-334C-9C20-7D9AD3AC5725}">
      <dsp:nvSpPr>
        <dsp:cNvPr id="0" name=""/>
        <dsp:cNvSpPr/>
      </dsp:nvSpPr>
      <dsp:spPr>
        <a:xfrm>
          <a:off x="8301619" y="1776258"/>
          <a:ext cx="601859" cy="60185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6029011"/>
            <a:satOff val="58"/>
            <a:lumOff val="463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437037" y="1776258"/>
        <a:ext cx="331023" cy="4528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724CE-8C69-4D0D-9FD5-E79D0F7DBDF6}">
      <dsp:nvSpPr>
        <dsp:cNvPr id="0" name=""/>
        <dsp:cNvSpPr/>
      </dsp:nvSpPr>
      <dsp:spPr>
        <a:xfrm>
          <a:off x="0" y="217513"/>
          <a:ext cx="4873625" cy="1535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b="1" i="0" u="sng" kern="1200"/>
            <a:t>Red Meats </a:t>
          </a:r>
          <a:endParaRPr lang="en-US" sz="6400" kern="1200"/>
        </a:p>
      </dsp:txBody>
      <dsp:txXfrm>
        <a:off x="74934" y="292447"/>
        <a:ext cx="4723757" cy="1385172"/>
      </dsp:txXfrm>
    </dsp:sp>
    <dsp:sp modelId="{6C618DF9-31FB-408A-8652-26700C009218}">
      <dsp:nvSpPr>
        <dsp:cNvPr id="0" name=""/>
        <dsp:cNvSpPr/>
      </dsp:nvSpPr>
      <dsp:spPr>
        <a:xfrm>
          <a:off x="0" y="1752553"/>
          <a:ext cx="4873625" cy="168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738" tIns="81280" rIns="455168" bIns="8128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000" b="0" i="0" kern="1200"/>
            <a:t>Beef</a:t>
          </a:r>
          <a:endParaRPr lang="en-US" sz="5000" kern="120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000" b="0" i="0" kern="1200"/>
            <a:t>Bison</a:t>
          </a:r>
          <a:endParaRPr lang="en-US" sz="5000" kern="1200"/>
        </a:p>
      </dsp:txBody>
      <dsp:txXfrm>
        <a:off x="0" y="1752553"/>
        <a:ext cx="4873625" cy="16891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7ADE0-F759-6848-B1E6-42E5E3548457}">
      <dsp:nvSpPr>
        <dsp:cNvPr id="0" name=""/>
        <dsp:cNvSpPr/>
      </dsp:nvSpPr>
      <dsp:spPr>
        <a:xfrm>
          <a:off x="3080122" y="1356"/>
          <a:ext cx="3465137" cy="5930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/>
            <a:t>Earth</a:t>
          </a:r>
          <a:endParaRPr lang="en-US" sz="3000" kern="1200"/>
        </a:p>
      </dsp:txBody>
      <dsp:txXfrm>
        <a:off x="3109071" y="30305"/>
        <a:ext cx="3407239" cy="535130"/>
      </dsp:txXfrm>
    </dsp:sp>
    <dsp:sp modelId="{B8E43E7F-634B-A542-8493-D3BE0946F1E8}">
      <dsp:nvSpPr>
        <dsp:cNvPr id="0" name=""/>
        <dsp:cNvSpPr/>
      </dsp:nvSpPr>
      <dsp:spPr>
        <a:xfrm>
          <a:off x="3080122" y="624036"/>
          <a:ext cx="3465137" cy="5930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/>
            <a:t>Pluto</a:t>
          </a:r>
          <a:endParaRPr lang="en-US" sz="3000" kern="1200"/>
        </a:p>
      </dsp:txBody>
      <dsp:txXfrm>
        <a:off x="3109071" y="652985"/>
        <a:ext cx="3407239" cy="535130"/>
      </dsp:txXfrm>
    </dsp:sp>
    <dsp:sp modelId="{DB90E1A7-8D75-EA44-8E8D-559A72DCF7B7}">
      <dsp:nvSpPr>
        <dsp:cNvPr id="0" name=""/>
        <dsp:cNvSpPr/>
      </dsp:nvSpPr>
      <dsp:spPr>
        <a:xfrm>
          <a:off x="3080122" y="1246716"/>
          <a:ext cx="3465137" cy="5930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/>
            <a:t>Capricorn</a:t>
          </a:r>
          <a:endParaRPr lang="en-US" sz="3000" kern="1200"/>
        </a:p>
      </dsp:txBody>
      <dsp:txXfrm>
        <a:off x="3109071" y="1275665"/>
        <a:ext cx="3407239" cy="535130"/>
      </dsp:txXfrm>
    </dsp:sp>
    <dsp:sp modelId="{03D7D91E-760F-9443-8C53-8B1527F59653}">
      <dsp:nvSpPr>
        <dsp:cNvPr id="0" name=""/>
        <dsp:cNvSpPr/>
      </dsp:nvSpPr>
      <dsp:spPr>
        <a:xfrm>
          <a:off x="3080122" y="1869396"/>
          <a:ext cx="3465137" cy="5930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/>
            <a:t>Virgo</a:t>
          </a:r>
          <a:endParaRPr lang="en-US" sz="3000" kern="1200"/>
        </a:p>
      </dsp:txBody>
      <dsp:txXfrm>
        <a:off x="3109071" y="1898345"/>
        <a:ext cx="3407239" cy="535130"/>
      </dsp:txXfrm>
    </dsp:sp>
    <dsp:sp modelId="{C6232750-BEAC-C14B-B59C-925879D726E6}">
      <dsp:nvSpPr>
        <dsp:cNvPr id="0" name=""/>
        <dsp:cNvSpPr/>
      </dsp:nvSpPr>
      <dsp:spPr>
        <a:xfrm>
          <a:off x="3080122" y="2492076"/>
          <a:ext cx="3465137" cy="5930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/>
            <a:t>Taurus</a:t>
          </a:r>
          <a:endParaRPr lang="en-US" sz="3000" kern="1200"/>
        </a:p>
      </dsp:txBody>
      <dsp:txXfrm>
        <a:off x="3109071" y="2521025"/>
        <a:ext cx="3407239" cy="5351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04650-C22E-6F49-8F00-921EA25C005F}">
      <dsp:nvSpPr>
        <dsp:cNvPr id="0" name=""/>
        <dsp:cNvSpPr/>
      </dsp:nvSpPr>
      <dsp:spPr>
        <a:xfrm>
          <a:off x="0" y="270293"/>
          <a:ext cx="6391275" cy="10793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i="0" kern="1200"/>
            <a:t>Musical Keynote of C</a:t>
          </a:r>
          <a:endParaRPr lang="en-US" sz="4500" kern="1200"/>
        </a:p>
      </dsp:txBody>
      <dsp:txXfrm>
        <a:off x="52688" y="322981"/>
        <a:ext cx="6285899" cy="973949"/>
      </dsp:txXfrm>
    </dsp:sp>
    <dsp:sp modelId="{3BFBDD48-D1E7-0E44-94BD-5CB9CA4CE686}">
      <dsp:nvSpPr>
        <dsp:cNvPr id="0" name=""/>
        <dsp:cNvSpPr/>
      </dsp:nvSpPr>
      <dsp:spPr>
        <a:xfrm>
          <a:off x="0" y="1479218"/>
          <a:ext cx="6391275" cy="1079325"/>
        </a:xfrm>
        <a:prstGeom prst="roundRect">
          <a:avLst/>
        </a:prstGeom>
        <a:solidFill>
          <a:schemeClr val="accent5">
            <a:hueOff val="2079079"/>
            <a:satOff val="-1338"/>
            <a:lumOff val="9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i="0" kern="1200"/>
            <a:t>Frequency of 256Hz</a:t>
          </a:r>
          <a:endParaRPr lang="en-US" sz="4500" kern="1200"/>
        </a:p>
      </dsp:txBody>
      <dsp:txXfrm>
        <a:off x="52688" y="1531906"/>
        <a:ext cx="6285899" cy="973949"/>
      </dsp:txXfrm>
    </dsp:sp>
    <dsp:sp modelId="{C3F44645-42E4-074C-9572-F5D24DDB9AEA}">
      <dsp:nvSpPr>
        <dsp:cNvPr id="0" name=""/>
        <dsp:cNvSpPr/>
      </dsp:nvSpPr>
      <dsp:spPr>
        <a:xfrm>
          <a:off x="0" y="2688143"/>
          <a:ext cx="6391275" cy="1079325"/>
        </a:xfrm>
        <a:prstGeom prst="roundRect">
          <a:avLst/>
        </a:prstGeom>
        <a:solidFill>
          <a:schemeClr val="accent5">
            <a:hueOff val="4158158"/>
            <a:satOff val="-2675"/>
            <a:lumOff val="18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i="0" kern="1200"/>
            <a:t>Thunder</a:t>
          </a:r>
          <a:endParaRPr lang="en-US" sz="4500" kern="1200"/>
        </a:p>
      </dsp:txBody>
      <dsp:txXfrm>
        <a:off x="52688" y="2740831"/>
        <a:ext cx="6285899" cy="973949"/>
      </dsp:txXfrm>
    </dsp:sp>
    <dsp:sp modelId="{BF8CE09B-54B4-3E49-8050-9633339CF056}">
      <dsp:nvSpPr>
        <dsp:cNvPr id="0" name=""/>
        <dsp:cNvSpPr/>
      </dsp:nvSpPr>
      <dsp:spPr>
        <a:xfrm>
          <a:off x="0" y="3897068"/>
          <a:ext cx="6391275" cy="1079325"/>
        </a:xfrm>
        <a:prstGeom prst="roundRect">
          <a:avLst/>
        </a:prstGeom>
        <a:solidFill>
          <a:schemeClr val="accent5">
            <a:hueOff val="6237237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i="0" kern="1200"/>
            <a:t>Chanting Lam</a:t>
          </a:r>
          <a:endParaRPr lang="en-US" sz="4500" kern="1200"/>
        </a:p>
      </dsp:txBody>
      <dsp:txXfrm>
        <a:off x="52688" y="3949756"/>
        <a:ext cx="6285899" cy="97394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A160A-870B-3642-8B33-35C33E3F9315}">
      <dsp:nvSpPr>
        <dsp:cNvPr id="0" name=""/>
        <dsp:cNvSpPr/>
      </dsp:nvSpPr>
      <dsp:spPr>
        <a:xfrm>
          <a:off x="0" y="1668"/>
          <a:ext cx="6551597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C44244-487B-894D-AF08-043918845242}">
      <dsp:nvSpPr>
        <dsp:cNvPr id="0" name=""/>
        <dsp:cNvSpPr/>
      </dsp:nvSpPr>
      <dsp:spPr>
        <a:xfrm>
          <a:off x="0" y="1668"/>
          <a:ext cx="6551597" cy="1137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I am</a:t>
          </a:r>
        </a:p>
      </dsp:txBody>
      <dsp:txXfrm>
        <a:off x="0" y="1668"/>
        <a:ext cx="6551597" cy="1137654"/>
      </dsp:txXfrm>
    </dsp:sp>
    <dsp:sp modelId="{379D96D7-C98E-3844-8AB1-F679638215AC}">
      <dsp:nvSpPr>
        <dsp:cNvPr id="0" name=""/>
        <dsp:cNvSpPr/>
      </dsp:nvSpPr>
      <dsp:spPr>
        <a:xfrm>
          <a:off x="0" y="1139322"/>
          <a:ext cx="6551597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E082C4-01F1-0A46-904E-144FF3A2ADF4}">
      <dsp:nvSpPr>
        <dsp:cNvPr id="0" name=""/>
        <dsp:cNvSpPr/>
      </dsp:nvSpPr>
      <dsp:spPr>
        <a:xfrm>
          <a:off x="0" y="1139322"/>
          <a:ext cx="6551597" cy="1137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I have the right to be here</a:t>
          </a:r>
        </a:p>
      </dsp:txBody>
      <dsp:txXfrm>
        <a:off x="0" y="1139322"/>
        <a:ext cx="6551597" cy="1137654"/>
      </dsp:txXfrm>
    </dsp:sp>
    <dsp:sp modelId="{3256F608-D538-1445-9592-1BB98BA74B40}">
      <dsp:nvSpPr>
        <dsp:cNvPr id="0" name=""/>
        <dsp:cNvSpPr/>
      </dsp:nvSpPr>
      <dsp:spPr>
        <a:xfrm>
          <a:off x="0" y="2276977"/>
          <a:ext cx="6551597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F6A690-A018-DB47-BF87-22B624E353DF}">
      <dsp:nvSpPr>
        <dsp:cNvPr id="0" name=""/>
        <dsp:cNvSpPr/>
      </dsp:nvSpPr>
      <dsp:spPr>
        <a:xfrm>
          <a:off x="0" y="2276977"/>
          <a:ext cx="6551597" cy="1137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Lam</a:t>
          </a:r>
        </a:p>
      </dsp:txBody>
      <dsp:txXfrm>
        <a:off x="0" y="2276977"/>
        <a:ext cx="6551597" cy="1137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B8C25-AD02-CF40-BF35-3466108A21B9}">
      <dsp:nvSpPr>
        <dsp:cNvPr id="0" name=""/>
        <dsp:cNvSpPr/>
      </dsp:nvSpPr>
      <dsp:spPr>
        <a:xfrm>
          <a:off x="0" y="9120"/>
          <a:ext cx="5889686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/>
            <a:t>Excessive Traits                         </a:t>
          </a:r>
          <a:endParaRPr lang="en-US" sz="2500" kern="1200"/>
        </a:p>
      </dsp:txBody>
      <dsp:txXfrm>
        <a:off x="29271" y="38391"/>
        <a:ext cx="5831144" cy="541083"/>
      </dsp:txXfrm>
    </dsp:sp>
    <dsp:sp modelId="{B44D50EA-8418-4B4F-8C3D-0542A1BF01F5}">
      <dsp:nvSpPr>
        <dsp:cNvPr id="0" name=""/>
        <dsp:cNvSpPr/>
      </dsp:nvSpPr>
      <dsp:spPr>
        <a:xfrm>
          <a:off x="0" y="680745"/>
          <a:ext cx="5889686" cy="599625"/>
        </a:xfrm>
        <a:prstGeom prst="roundRect">
          <a:avLst/>
        </a:prstGeom>
        <a:solidFill>
          <a:schemeClr val="accent2">
            <a:hueOff val="193545"/>
            <a:satOff val="-947"/>
            <a:lumOff val="53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Heavy </a:t>
          </a:r>
        </a:p>
      </dsp:txBody>
      <dsp:txXfrm>
        <a:off x="29271" y="710016"/>
        <a:ext cx="5831144" cy="541083"/>
      </dsp:txXfrm>
    </dsp:sp>
    <dsp:sp modelId="{31B7CC79-6784-6248-88D2-511D0F4173AE}">
      <dsp:nvSpPr>
        <dsp:cNvPr id="0" name=""/>
        <dsp:cNvSpPr/>
      </dsp:nvSpPr>
      <dsp:spPr>
        <a:xfrm>
          <a:off x="0" y="1352370"/>
          <a:ext cx="5889686" cy="599625"/>
        </a:xfrm>
        <a:prstGeom prst="roundRect">
          <a:avLst/>
        </a:prstGeom>
        <a:solidFill>
          <a:schemeClr val="accent2">
            <a:hueOff val="387090"/>
            <a:satOff val="-1895"/>
            <a:lumOff val="10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Sluggish</a:t>
          </a:r>
        </a:p>
      </dsp:txBody>
      <dsp:txXfrm>
        <a:off x="29271" y="1381641"/>
        <a:ext cx="5831144" cy="541083"/>
      </dsp:txXfrm>
    </dsp:sp>
    <dsp:sp modelId="{E1B42352-39A5-524A-A6B7-ADC80893207F}">
      <dsp:nvSpPr>
        <dsp:cNvPr id="0" name=""/>
        <dsp:cNvSpPr/>
      </dsp:nvSpPr>
      <dsp:spPr>
        <a:xfrm>
          <a:off x="0" y="2023995"/>
          <a:ext cx="5889686" cy="599625"/>
        </a:xfrm>
        <a:prstGeom prst="roundRect">
          <a:avLst/>
        </a:prstGeom>
        <a:solidFill>
          <a:schemeClr val="accent2">
            <a:hueOff val="580635"/>
            <a:satOff val="-2842"/>
            <a:lumOff val="159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Overweight</a:t>
          </a:r>
        </a:p>
      </dsp:txBody>
      <dsp:txXfrm>
        <a:off x="29271" y="2053266"/>
        <a:ext cx="5831144" cy="541083"/>
      </dsp:txXfrm>
    </dsp:sp>
    <dsp:sp modelId="{6C40348E-9DA5-DB4E-BB46-7FCC9262CB33}">
      <dsp:nvSpPr>
        <dsp:cNvPr id="0" name=""/>
        <dsp:cNvSpPr/>
      </dsp:nvSpPr>
      <dsp:spPr>
        <a:xfrm>
          <a:off x="0" y="2695620"/>
          <a:ext cx="5889686" cy="599625"/>
        </a:xfrm>
        <a:prstGeom prst="roundRect">
          <a:avLst/>
        </a:prstGeom>
        <a:solidFill>
          <a:schemeClr val="accent2">
            <a:hueOff val="774179"/>
            <a:satOff val="-3790"/>
            <a:lumOff val="21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/>
            <a:t>Deficient</a:t>
          </a:r>
          <a:endParaRPr lang="en-US" sz="2500" kern="1200"/>
        </a:p>
      </dsp:txBody>
      <dsp:txXfrm>
        <a:off x="29271" y="2724891"/>
        <a:ext cx="5831144" cy="541083"/>
      </dsp:txXfrm>
    </dsp:sp>
    <dsp:sp modelId="{9B6FB29A-CD45-9D46-B10E-DC8473C38B27}">
      <dsp:nvSpPr>
        <dsp:cNvPr id="0" name=""/>
        <dsp:cNvSpPr/>
      </dsp:nvSpPr>
      <dsp:spPr>
        <a:xfrm>
          <a:off x="0" y="3367245"/>
          <a:ext cx="5889686" cy="599625"/>
        </a:xfrm>
        <a:prstGeom prst="roundRect">
          <a:avLst/>
        </a:prstGeom>
        <a:solidFill>
          <a:schemeClr val="accent2">
            <a:hueOff val="967724"/>
            <a:satOff val="-4737"/>
            <a:lumOff val="266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Spacey</a:t>
          </a:r>
        </a:p>
      </dsp:txBody>
      <dsp:txXfrm>
        <a:off x="29271" y="3396516"/>
        <a:ext cx="5831144" cy="541083"/>
      </dsp:txXfrm>
    </dsp:sp>
    <dsp:sp modelId="{67B604E4-A85C-BF42-BAC8-60DA7722635A}">
      <dsp:nvSpPr>
        <dsp:cNvPr id="0" name=""/>
        <dsp:cNvSpPr/>
      </dsp:nvSpPr>
      <dsp:spPr>
        <a:xfrm>
          <a:off x="0" y="4038870"/>
          <a:ext cx="5889686" cy="599625"/>
        </a:xfrm>
        <a:prstGeom prst="roundRect">
          <a:avLst/>
        </a:prstGeom>
        <a:solidFill>
          <a:schemeClr val="accent2">
            <a:hueOff val="1161269"/>
            <a:satOff val="-5685"/>
            <a:lumOff val="319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Fearful</a:t>
          </a:r>
        </a:p>
      </dsp:txBody>
      <dsp:txXfrm>
        <a:off x="29271" y="4068141"/>
        <a:ext cx="5831144" cy="541083"/>
      </dsp:txXfrm>
    </dsp:sp>
    <dsp:sp modelId="{FB9DEA65-3BC0-3D41-A411-6B1160104DFA}">
      <dsp:nvSpPr>
        <dsp:cNvPr id="0" name=""/>
        <dsp:cNvSpPr/>
      </dsp:nvSpPr>
      <dsp:spPr>
        <a:xfrm>
          <a:off x="0" y="4710495"/>
          <a:ext cx="5889686" cy="599625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Underweight</a:t>
          </a:r>
        </a:p>
      </dsp:txBody>
      <dsp:txXfrm>
        <a:off x="29271" y="4739766"/>
        <a:ext cx="5831144" cy="541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C7A6E-3968-B843-8C0C-9910D9BF2EEC}">
      <dsp:nvSpPr>
        <dsp:cNvPr id="0" name=""/>
        <dsp:cNvSpPr/>
      </dsp:nvSpPr>
      <dsp:spPr>
        <a:xfrm>
          <a:off x="0" y="39285"/>
          <a:ext cx="9625383" cy="455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Birth Trauma</a:t>
          </a:r>
          <a:endParaRPr lang="en-US" sz="1900" kern="1200"/>
        </a:p>
      </dsp:txBody>
      <dsp:txXfrm>
        <a:off x="22246" y="61531"/>
        <a:ext cx="9580891" cy="411223"/>
      </dsp:txXfrm>
    </dsp:sp>
    <dsp:sp modelId="{472806CD-4CA9-F84A-96F3-E6B0E5C6F2EE}">
      <dsp:nvSpPr>
        <dsp:cNvPr id="0" name=""/>
        <dsp:cNvSpPr/>
      </dsp:nvSpPr>
      <dsp:spPr>
        <a:xfrm>
          <a:off x="0" y="549720"/>
          <a:ext cx="9625383" cy="455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Neglect</a:t>
          </a:r>
          <a:endParaRPr lang="en-US" sz="1900" kern="1200"/>
        </a:p>
      </dsp:txBody>
      <dsp:txXfrm>
        <a:off x="22246" y="571966"/>
        <a:ext cx="9580891" cy="411223"/>
      </dsp:txXfrm>
    </dsp:sp>
    <dsp:sp modelId="{B129DD7D-E4C0-1141-838D-2DDF8D3B17B2}">
      <dsp:nvSpPr>
        <dsp:cNvPr id="0" name=""/>
        <dsp:cNvSpPr/>
      </dsp:nvSpPr>
      <dsp:spPr>
        <a:xfrm>
          <a:off x="0" y="1060155"/>
          <a:ext cx="9625383" cy="455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Malnourishment</a:t>
          </a:r>
          <a:endParaRPr lang="en-US" sz="1900" kern="1200"/>
        </a:p>
      </dsp:txBody>
      <dsp:txXfrm>
        <a:off x="22246" y="1082401"/>
        <a:ext cx="9580891" cy="411223"/>
      </dsp:txXfrm>
    </dsp:sp>
    <dsp:sp modelId="{51316CAB-16F4-DC43-81FF-015840243A19}">
      <dsp:nvSpPr>
        <dsp:cNvPr id="0" name=""/>
        <dsp:cNvSpPr/>
      </dsp:nvSpPr>
      <dsp:spPr>
        <a:xfrm>
          <a:off x="0" y="1570590"/>
          <a:ext cx="9625383" cy="455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Extreme Poverty</a:t>
          </a:r>
          <a:endParaRPr lang="en-US" sz="1900" kern="1200"/>
        </a:p>
      </dsp:txBody>
      <dsp:txXfrm>
        <a:off x="22246" y="1592836"/>
        <a:ext cx="9580891" cy="411223"/>
      </dsp:txXfrm>
    </dsp:sp>
    <dsp:sp modelId="{D9F66454-E84D-564F-92F8-31C4E57BFF3C}">
      <dsp:nvSpPr>
        <dsp:cNvPr id="0" name=""/>
        <dsp:cNvSpPr/>
      </dsp:nvSpPr>
      <dsp:spPr>
        <a:xfrm>
          <a:off x="0" y="2081025"/>
          <a:ext cx="9625383" cy="455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Physical Abuse</a:t>
          </a:r>
          <a:endParaRPr lang="en-US" sz="1900" kern="1200"/>
        </a:p>
      </dsp:txBody>
      <dsp:txXfrm>
        <a:off x="22246" y="2103271"/>
        <a:ext cx="9580891" cy="411223"/>
      </dsp:txXfrm>
    </dsp:sp>
    <dsp:sp modelId="{8AAAFFA6-4849-AB4D-B392-AD681E898F94}">
      <dsp:nvSpPr>
        <dsp:cNvPr id="0" name=""/>
        <dsp:cNvSpPr/>
      </dsp:nvSpPr>
      <dsp:spPr>
        <a:xfrm>
          <a:off x="0" y="2591460"/>
          <a:ext cx="9625383" cy="455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Serious Illness</a:t>
          </a:r>
          <a:endParaRPr lang="en-US" sz="1900" kern="1200"/>
        </a:p>
      </dsp:txBody>
      <dsp:txXfrm>
        <a:off x="22246" y="2613706"/>
        <a:ext cx="9580891" cy="411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205BF-30A7-A745-BDF4-495EB1F5F933}">
      <dsp:nvSpPr>
        <dsp:cNvPr id="0" name=""/>
        <dsp:cNvSpPr/>
      </dsp:nvSpPr>
      <dsp:spPr>
        <a:xfrm>
          <a:off x="601586" y="580"/>
          <a:ext cx="2631940" cy="15791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Demon of this Chakra is Fear and Trust</a:t>
          </a:r>
          <a:endParaRPr lang="en-US" sz="2500" kern="1200"/>
        </a:p>
      </dsp:txBody>
      <dsp:txXfrm>
        <a:off x="601586" y="580"/>
        <a:ext cx="2631940" cy="1579164"/>
      </dsp:txXfrm>
    </dsp:sp>
    <dsp:sp modelId="{9BF2A37B-C7A8-E94A-9C8C-780576AF32A6}">
      <dsp:nvSpPr>
        <dsp:cNvPr id="0" name=""/>
        <dsp:cNvSpPr/>
      </dsp:nvSpPr>
      <dsp:spPr>
        <a:xfrm>
          <a:off x="3496721" y="580"/>
          <a:ext cx="2631940" cy="15791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Masculine energy pushes down into the ground</a:t>
          </a:r>
          <a:endParaRPr lang="en-US" sz="2500" kern="1200"/>
        </a:p>
      </dsp:txBody>
      <dsp:txXfrm>
        <a:off x="3496721" y="580"/>
        <a:ext cx="2631940" cy="1579164"/>
      </dsp:txXfrm>
    </dsp:sp>
    <dsp:sp modelId="{7ABC3167-7F43-D14E-988C-82B4D7253695}">
      <dsp:nvSpPr>
        <dsp:cNvPr id="0" name=""/>
        <dsp:cNvSpPr/>
      </dsp:nvSpPr>
      <dsp:spPr>
        <a:xfrm>
          <a:off x="6391855" y="580"/>
          <a:ext cx="2631940" cy="15791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Feminine energy pulls it in and up</a:t>
          </a:r>
          <a:endParaRPr lang="en-US" sz="2500" kern="1200"/>
        </a:p>
      </dsp:txBody>
      <dsp:txXfrm>
        <a:off x="6391855" y="580"/>
        <a:ext cx="2631940" cy="1579164"/>
      </dsp:txXfrm>
    </dsp:sp>
    <dsp:sp modelId="{A07B042D-F374-BC40-A15C-DFB28E80F212}">
      <dsp:nvSpPr>
        <dsp:cNvPr id="0" name=""/>
        <dsp:cNvSpPr/>
      </dsp:nvSpPr>
      <dsp:spPr>
        <a:xfrm>
          <a:off x="2049153" y="1842938"/>
          <a:ext cx="2631940" cy="15791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Element is earth</a:t>
          </a:r>
          <a:endParaRPr lang="en-US" sz="2500" kern="1200"/>
        </a:p>
      </dsp:txBody>
      <dsp:txXfrm>
        <a:off x="2049153" y="1842938"/>
        <a:ext cx="2631940" cy="1579164"/>
      </dsp:txXfrm>
    </dsp:sp>
    <dsp:sp modelId="{1B32C3B9-0847-5848-9E60-2DCA5B3DFC61}">
      <dsp:nvSpPr>
        <dsp:cNvPr id="0" name=""/>
        <dsp:cNvSpPr/>
      </dsp:nvSpPr>
      <dsp:spPr>
        <a:xfrm>
          <a:off x="4944288" y="1842938"/>
          <a:ext cx="2631940" cy="15791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Chakra of Self Preservation</a:t>
          </a:r>
          <a:endParaRPr lang="en-US" sz="2500" kern="1200"/>
        </a:p>
      </dsp:txBody>
      <dsp:txXfrm>
        <a:off x="4944288" y="1842938"/>
        <a:ext cx="2631940" cy="15791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9DDAE-B2A8-4A85-82A6-770EBBF32814}">
      <dsp:nvSpPr>
        <dsp:cNvPr id="0" name=""/>
        <dsp:cNvSpPr/>
      </dsp:nvSpPr>
      <dsp:spPr>
        <a:xfrm>
          <a:off x="0" y="27809"/>
          <a:ext cx="5195888" cy="10553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i="0" u="sng" kern="1200"/>
            <a:t>Crystals</a:t>
          </a:r>
          <a:endParaRPr lang="en-US" sz="4400" kern="1200"/>
        </a:p>
      </dsp:txBody>
      <dsp:txXfrm>
        <a:off x="51517" y="79326"/>
        <a:ext cx="5092854" cy="952306"/>
      </dsp:txXfrm>
    </dsp:sp>
    <dsp:sp modelId="{61145B24-A5FF-4608-BD9B-87CD6713EC24}">
      <dsp:nvSpPr>
        <dsp:cNvPr id="0" name=""/>
        <dsp:cNvSpPr/>
      </dsp:nvSpPr>
      <dsp:spPr>
        <a:xfrm>
          <a:off x="0" y="1083149"/>
          <a:ext cx="5195888" cy="346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969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b="0" i="0" kern="1200"/>
            <a:t>Garnet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b="0" i="0" kern="1200"/>
            <a:t>Red Tigers Eye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b="0" i="0" kern="1200"/>
            <a:t>Red Carnelian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b="0" i="0" kern="1200"/>
            <a:t>Red Jasper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b="0" i="0" kern="1200"/>
            <a:t>Hematite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b="0" i="0" kern="1200"/>
            <a:t>Mahogany Obsidian</a:t>
          </a:r>
          <a:endParaRPr lang="en-US" sz="3400" kern="1200"/>
        </a:p>
      </dsp:txBody>
      <dsp:txXfrm>
        <a:off x="0" y="1083149"/>
        <a:ext cx="5195888" cy="34610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134D9-48C4-9642-BD57-973E4D9F8749}">
      <dsp:nvSpPr>
        <dsp:cNvPr id="0" name=""/>
        <dsp:cNvSpPr/>
      </dsp:nvSpPr>
      <dsp:spPr>
        <a:xfrm>
          <a:off x="0" y="78863"/>
          <a:ext cx="6391275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Ylang-Ylang</a:t>
          </a:r>
          <a:endParaRPr lang="en-US" sz="2400" kern="1200"/>
        </a:p>
      </dsp:txBody>
      <dsp:txXfrm>
        <a:off x="28100" y="106963"/>
        <a:ext cx="6335075" cy="519439"/>
      </dsp:txXfrm>
    </dsp:sp>
    <dsp:sp modelId="{C976003E-C66E-8C4D-AC9B-16836917F397}">
      <dsp:nvSpPr>
        <dsp:cNvPr id="0" name=""/>
        <dsp:cNvSpPr/>
      </dsp:nvSpPr>
      <dsp:spPr>
        <a:xfrm>
          <a:off x="0" y="723623"/>
          <a:ext cx="6391275" cy="575639"/>
        </a:xfrm>
        <a:prstGeom prst="roundRect">
          <a:avLst/>
        </a:prstGeom>
        <a:solidFill>
          <a:schemeClr val="accent5">
            <a:hueOff val="891034"/>
            <a:satOff val="-573"/>
            <a:lumOff val="39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Myrrh</a:t>
          </a:r>
          <a:endParaRPr lang="en-US" sz="2400" kern="1200"/>
        </a:p>
      </dsp:txBody>
      <dsp:txXfrm>
        <a:off x="28100" y="751723"/>
        <a:ext cx="6335075" cy="519439"/>
      </dsp:txXfrm>
    </dsp:sp>
    <dsp:sp modelId="{448EAAB2-523D-5541-81A3-2E212F78A03A}">
      <dsp:nvSpPr>
        <dsp:cNvPr id="0" name=""/>
        <dsp:cNvSpPr/>
      </dsp:nvSpPr>
      <dsp:spPr>
        <a:xfrm>
          <a:off x="0" y="1368383"/>
          <a:ext cx="6391275" cy="575639"/>
        </a:xfrm>
        <a:prstGeom prst="roundRect">
          <a:avLst/>
        </a:prstGeom>
        <a:solidFill>
          <a:schemeClr val="accent5">
            <a:hueOff val="1782068"/>
            <a:satOff val="-1147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Patchouli</a:t>
          </a:r>
          <a:endParaRPr lang="en-US" sz="2400" kern="1200"/>
        </a:p>
      </dsp:txBody>
      <dsp:txXfrm>
        <a:off x="28100" y="1396483"/>
        <a:ext cx="6335075" cy="519439"/>
      </dsp:txXfrm>
    </dsp:sp>
    <dsp:sp modelId="{512251C2-ECBB-E943-AF94-3BDA8F9E19F1}">
      <dsp:nvSpPr>
        <dsp:cNvPr id="0" name=""/>
        <dsp:cNvSpPr/>
      </dsp:nvSpPr>
      <dsp:spPr>
        <a:xfrm>
          <a:off x="0" y="2013143"/>
          <a:ext cx="6391275" cy="575639"/>
        </a:xfrm>
        <a:prstGeom prst="roundRect">
          <a:avLst/>
        </a:prstGeom>
        <a:solidFill>
          <a:schemeClr val="accent5">
            <a:hueOff val="2673102"/>
            <a:satOff val="-1720"/>
            <a:lumOff val="11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Vetiver</a:t>
          </a:r>
          <a:endParaRPr lang="en-US" sz="2400" kern="1200"/>
        </a:p>
      </dsp:txBody>
      <dsp:txXfrm>
        <a:off x="28100" y="2041243"/>
        <a:ext cx="6335075" cy="519439"/>
      </dsp:txXfrm>
    </dsp:sp>
    <dsp:sp modelId="{3D9DDEF9-766E-BB48-9839-169CBABA84F7}">
      <dsp:nvSpPr>
        <dsp:cNvPr id="0" name=""/>
        <dsp:cNvSpPr/>
      </dsp:nvSpPr>
      <dsp:spPr>
        <a:xfrm>
          <a:off x="0" y="2657903"/>
          <a:ext cx="6391275" cy="575639"/>
        </a:xfrm>
        <a:prstGeom prst="roundRect">
          <a:avLst/>
        </a:prstGeom>
        <a:solidFill>
          <a:schemeClr val="accent5">
            <a:hueOff val="3564136"/>
            <a:satOff val="-2293"/>
            <a:lumOff val="156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Rosewood</a:t>
          </a:r>
          <a:endParaRPr lang="en-US" sz="2400" kern="1200"/>
        </a:p>
      </dsp:txBody>
      <dsp:txXfrm>
        <a:off x="28100" y="2686003"/>
        <a:ext cx="6335075" cy="519439"/>
      </dsp:txXfrm>
    </dsp:sp>
    <dsp:sp modelId="{0291BD43-7F00-3B4B-91FE-FE46041346F7}">
      <dsp:nvSpPr>
        <dsp:cNvPr id="0" name=""/>
        <dsp:cNvSpPr/>
      </dsp:nvSpPr>
      <dsp:spPr>
        <a:xfrm>
          <a:off x="0" y="3302663"/>
          <a:ext cx="6391275" cy="575639"/>
        </a:xfrm>
        <a:prstGeom prst="roundRect">
          <a:avLst/>
        </a:prstGeom>
        <a:solidFill>
          <a:schemeClr val="accent5">
            <a:hueOff val="4455169"/>
            <a:satOff val="-2866"/>
            <a:lumOff val="196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Thyme</a:t>
          </a:r>
          <a:endParaRPr lang="en-US" sz="2400" kern="1200"/>
        </a:p>
      </dsp:txBody>
      <dsp:txXfrm>
        <a:off x="28100" y="3330763"/>
        <a:ext cx="6335075" cy="519439"/>
      </dsp:txXfrm>
    </dsp:sp>
    <dsp:sp modelId="{D9CDFB0D-BF73-4A41-8723-B984714A2A28}">
      <dsp:nvSpPr>
        <dsp:cNvPr id="0" name=""/>
        <dsp:cNvSpPr/>
      </dsp:nvSpPr>
      <dsp:spPr>
        <a:xfrm>
          <a:off x="0" y="3947423"/>
          <a:ext cx="6391275" cy="575639"/>
        </a:xfrm>
        <a:prstGeom prst="roundRect">
          <a:avLst/>
        </a:prstGeom>
        <a:solidFill>
          <a:schemeClr val="accent5">
            <a:hueOff val="5346203"/>
            <a:satOff val="-3440"/>
            <a:lumOff val="235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Frankincense</a:t>
          </a:r>
          <a:endParaRPr lang="en-US" sz="2400" kern="1200"/>
        </a:p>
      </dsp:txBody>
      <dsp:txXfrm>
        <a:off x="28100" y="3975523"/>
        <a:ext cx="6335075" cy="519439"/>
      </dsp:txXfrm>
    </dsp:sp>
    <dsp:sp modelId="{864DD1E9-7873-384F-A7C8-B8FF91A37FC7}">
      <dsp:nvSpPr>
        <dsp:cNvPr id="0" name=""/>
        <dsp:cNvSpPr/>
      </dsp:nvSpPr>
      <dsp:spPr>
        <a:xfrm>
          <a:off x="0" y="4592183"/>
          <a:ext cx="6391275" cy="575639"/>
        </a:xfrm>
        <a:prstGeom prst="roundRect">
          <a:avLst/>
        </a:prstGeom>
        <a:solidFill>
          <a:schemeClr val="accent5">
            <a:hueOff val="6237237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Ginger </a:t>
          </a:r>
          <a:endParaRPr lang="en-US" sz="2400" kern="1200"/>
        </a:p>
      </dsp:txBody>
      <dsp:txXfrm>
        <a:off x="28100" y="4620283"/>
        <a:ext cx="6335075" cy="5194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75255-103A-416F-BF99-6E3A94EB2056}">
      <dsp:nvSpPr>
        <dsp:cNvPr id="0" name=""/>
        <dsp:cNvSpPr/>
      </dsp:nvSpPr>
      <dsp:spPr>
        <a:xfrm>
          <a:off x="0" y="0"/>
          <a:ext cx="88249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D698A-FEE4-4E1E-A6E9-D2FD40D26A20}">
      <dsp:nvSpPr>
        <dsp:cNvPr id="0" name=""/>
        <dsp:cNvSpPr/>
      </dsp:nvSpPr>
      <dsp:spPr>
        <a:xfrm>
          <a:off x="0" y="0"/>
          <a:ext cx="8824913" cy="91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i="0" kern="1200"/>
            <a:t>Rosemary</a:t>
          </a:r>
          <a:endParaRPr lang="en-US" sz="4200" kern="1200"/>
        </a:p>
      </dsp:txBody>
      <dsp:txXfrm>
        <a:off x="0" y="0"/>
        <a:ext cx="8824913" cy="910034"/>
      </dsp:txXfrm>
    </dsp:sp>
    <dsp:sp modelId="{7EB77638-7CB7-44D0-99E5-646589C596C5}">
      <dsp:nvSpPr>
        <dsp:cNvPr id="0" name=""/>
        <dsp:cNvSpPr/>
      </dsp:nvSpPr>
      <dsp:spPr>
        <a:xfrm>
          <a:off x="0" y="910034"/>
          <a:ext cx="88249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81202-D256-486D-A7A3-0661D9F61F1C}">
      <dsp:nvSpPr>
        <dsp:cNvPr id="0" name=""/>
        <dsp:cNvSpPr/>
      </dsp:nvSpPr>
      <dsp:spPr>
        <a:xfrm>
          <a:off x="0" y="910034"/>
          <a:ext cx="8824913" cy="91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i="0" kern="1200"/>
            <a:t>Dandelion &amp; Burdock</a:t>
          </a:r>
          <a:endParaRPr lang="en-US" sz="4200" kern="1200"/>
        </a:p>
      </dsp:txBody>
      <dsp:txXfrm>
        <a:off x="0" y="910034"/>
        <a:ext cx="8824913" cy="910034"/>
      </dsp:txXfrm>
    </dsp:sp>
    <dsp:sp modelId="{33C0DDD6-9565-4B76-BC82-E2F49FA48F67}">
      <dsp:nvSpPr>
        <dsp:cNvPr id="0" name=""/>
        <dsp:cNvSpPr/>
      </dsp:nvSpPr>
      <dsp:spPr>
        <a:xfrm>
          <a:off x="0" y="1820068"/>
          <a:ext cx="88249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C4846-F2C0-415F-96FA-9B6AB1FB66F8}">
      <dsp:nvSpPr>
        <dsp:cNvPr id="0" name=""/>
        <dsp:cNvSpPr/>
      </dsp:nvSpPr>
      <dsp:spPr>
        <a:xfrm>
          <a:off x="0" y="1820068"/>
          <a:ext cx="8824913" cy="91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i="0" kern="1200"/>
            <a:t>Cayenne Pepper</a:t>
          </a:r>
          <a:endParaRPr lang="en-US" sz="4200" kern="1200"/>
        </a:p>
      </dsp:txBody>
      <dsp:txXfrm>
        <a:off x="0" y="1820068"/>
        <a:ext cx="8824913" cy="910034"/>
      </dsp:txXfrm>
    </dsp:sp>
    <dsp:sp modelId="{2099A7C7-E8E1-4D4F-AFF0-08BB473CECB4}">
      <dsp:nvSpPr>
        <dsp:cNvPr id="0" name=""/>
        <dsp:cNvSpPr/>
      </dsp:nvSpPr>
      <dsp:spPr>
        <a:xfrm>
          <a:off x="0" y="2730103"/>
          <a:ext cx="88249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08BD0-8020-4D42-B6E1-5A96C53AECA2}">
      <dsp:nvSpPr>
        <dsp:cNvPr id="0" name=""/>
        <dsp:cNvSpPr/>
      </dsp:nvSpPr>
      <dsp:spPr>
        <a:xfrm>
          <a:off x="0" y="2730103"/>
          <a:ext cx="8824913" cy="91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i="0" kern="1200"/>
            <a:t>Chives </a:t>
          </a:r>
          <a:endParaRPr lang="en-US" sz="4200" kern="1200"/>
        </a:p>
      </dsp:txBody>
      <dsp:txXfrm>
        <a:off x="0" y="2730103"/>
        <a:ext cx="8824913" cy="9100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52264-9CC0-A948-A29B-5ACE8E77AF34}">
      <dsp:nvSpPr>
        <dsp:cNvPr id="0" name=""/>
        <dsp:cNvSpPr/>
      </dsp:nvSpPr>
      <dsp:spPr>
        <a:xfrm>
          <a:off x="0" y="9692"/>
          <a:ext cx="6551597" cy="695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u="sng" kern="1200"/>
            <a:t>Fruits</a:t>
          </a:r>
          <a:endParaRPr lang="en-US" sz="2900" kern="1200"/>
        </a:p>
      </dsp:txBody>
      <dsp:txXfrm>
        <a:off x="33955" y="43647"/>
        <a:ext cx="6483687" cy="627655"/>
      </dsp:txXfrm>
    </dsp:sp>
    <dsp:sp modelId="{53001CB3-A26D-834C-93E2-7474192288AC}">
      <dsp:nvSpPr>
        <dsp:cNvPr id="0" name=""/>
        <dsp:cNvSpPr/>
      </dsp:nvSpPr>
      <dsp:spPr>
        <a:xfrm>
          <a:off x="0" y="705257"/>
          <a:ext cx="6551597" cy="2701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13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/>
            <a:t>Blood Oranges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/>
            <a:t>Cherries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/>
            <a:t>Cranberries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/>
            <a:t>Pink Grapefruit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/>
            <a:t>Red Plums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/>
            <a:t>Strawberries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/>
            <a:t>Watermelon</a:t>
          </a:r>
          <a:endParaRPr lang="en-US" sz="2300" kern="1200"/>
        </a:p>
      </dsp:txBody>
      <dsp:txXfrm>
        <a:off x="0" y="705257"/>
        <a:ext cx="6551597" cy="27013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BACEF-7BFA-2744-9E78-4689ABD69E20}">
      <dsp:nvSpPr>
        <dsp:cNvPr id="0" name=""/>
        <dsp:cNvSpPr/>
      </dsp:nvSpPr>
      <dsp:spPr>
        <a:xfrm>
          <a:off x="0" y="78863"/>
          <a:ext cx="6391275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Beets</a:t>
          </a:r>
          <a:endParaRPr lang="en-US" sz="2400" kern="1200"/>
        </a:p>
      </dsp:txBody>
      <dsp:txXfrm>
        <a:off x="28100" y="106963"/>
        <a:ext cx="6335075" cy="519439"/>
      </dsp:txXfrm>
    </dsp:sp>
    <dsp:sp modelId="{D6330756-CB77-3646-BF1C-9EDE64CFBCEA}">
      <dsp:nvSpPr>
        <dsp:cNvPr id="0" name=""/>
        <dsp:cNvSpPr/>
      </dsp:nvSpPr>
      <dsp:spPr>
        <a:xfrm>
          <a:off x="0" y="723623"/>
          <a:ext cx="6391275" cy="575639"/>
        </a:xfrm>
        <a:prstGeom prst="roundRect">
          <a:avLst/>
        </a:prstGeom>
        <a:solidFill>
          <a:schemeClr val="accent5">
            <a:hueOff val="891034"/>
            <a:satOff val="-573"/>
            <a:lumOff val="39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Radishes</a:t>
          </a:r>
          <a:endParaRPr lang="en-US" sz="2400" kern="1200"/>
        </a:p>
      </dsp:txBody>
      <dsp:txXfrm>
        <a:off x="28100" y="751723"/>
        <a:ext cx="6335075" cy="519439"/>
      </dsp:txXfrm>
    </dsp:sp>
    <dsp:sp modelId="{1F70AB8F-2036-C646-8EA8-49BDFD692DCD}">
      <dsp:nvSpPr>
        <dsp:cNvPr id="0" name=""/>
        <dsp:cNvSpPr/>
      </dsp:nvSpPr>
      <dsp:spPr>
        <a:xfrm>
          <a:off x="0" y="1368383"/>
          <a:ext cx="6391275" cy="575639"/>
        </a:xfrm>
        <a:prstGeom prst="roundRect">
          <a:avLst/>
        </a:prstGeom>
        <a:solidFill>
          <a:schemeClr val="accent5">
            <a:hueOff val="1782068"/>
            <a:satOff val="-1147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Red Peppers</a:t>
          </a:r>
          <a:endParaRPr lang="en-US" sz="2400" kern="1200"/>
        </a:p>
      </dsp:txBody>
      <dsp:txXfrm>
        <a:off x="28100" y="1396483"/>
        <a:ext cx="6335075" cy="519439"/>
      </dsp:txXfrm>
    </dsp:sp>
    <dsp:sp modelId="{E9318A7C-7F3D-2548-B684-50D2767D5D23}">
      <dsp:nvSpPr>
        <dsp:cNvPr id="0" name=""/>
        <dsp:cNvSpPr/>
      </dsp:nvSpPr>
      <dsp:spPr>
        <a:xfrm>
          <a:off x="0" y="2013143"/>
          <a:ext cx="6391275" cy="575639"/>
        </a:xfrm>
        <a:prstGeom prst="roundRect">
          <a:avLst/>
        </a:prstGeom>
        <a:solidFill>
          <a:schemeClr val="accent5">
            <a:hueOff val="2673102"/>
            <a:satOff val="-1720"/>
            <a:lumOff val="11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Red Cabbage</a:t>
          </a:r>
          <a:endParaRPr lang="en-US" sz="2400" kern="1200"/>
        </a:p>
      </dsp:txBody>
      <dsp:txXfrm>
        <a:off x="28100" y="2041243"/>
        <a:ext cx="6335075" cy="519439"/>
      </dsp:txXfrm>
    </dsp:sp>
    <dsp:sp modelId="{DC57055F-D8B4-0941-97B6-9B761D6C7388}">
      <dsp:nvSpPr>
        <dsp:cNvPr id="0" name=""/>
        <dsp:cNvSpPr/>
      </dsp:nvSpPr>
      <dsp:spPr>
        <a:xfrm>
          <a:off x="0" y="2657903"/>
          <a:ext cx="6391275" cy="575639"/>
        </a:xfrm>
        <a:prstGeom prst="roundRect">
          <a:avLst/>
        </a:prstGeom>
        <a:solidFill>
          <a:schemeClr val="accent5">
            <a:hueOff val="3564136"/>
            <a:satOff val="-2293"/>
            <a:lumOff val="156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Red Jalapeno</a:t>
          </a:r>
          <a:endParaRPr lang="en-US" sz="2400" kern="1200"/>
        </a:p>
      </dsp:txBody>
      <dsp:txXfrm>
        <a:off x="28100" y="2686003"/>
        <a:ext cx="6335075" cy="519439"/>
      </dsp:txXfrm>
    </dsp:sp>
    <dsp:sp modelId="{4D3B4E27-F85F-9D49-9C26-5CECD4F830A8}">
      <dsp:nvSpPr>
        <dsp:cNvPr id="0" name=""/>
        <dsp:cNvSpPr/>
      </dsp:nvSpPr>
      <dsp:spPr>
        <a:xfrm>
          <a:off x="0" y="3302663"/>
          <a:ext cx="6391275" cy="575639"/>
        </a:xfrm>
        <a:prstGeom prst="roundRect">
          <a:avLst/>
        </a:prstGeom>
        <a:solidFill>
          <a:schemeClr val="accent5">
            <a:hueOff val="4455169"/>
            <a:satOff val="-2866"/>
            <a:lumOff val="196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Red Onions</a:t>
          </a:r>
          <a:endParaRPr lang="en-US" sz="2400" kern="1200"/>
        </a:p>
      </dsp:txBody>
      <dsp:txXfrm>
        <a:off x="28100" y="3330763"/>
        <a:ext cx="6335075" cy="519439"/>
      </dsp:txXfrm>
    </dsp:sp>
    <dsp:sp modelId="{F2AFC41A-975E-C045-9CB0-7ADDD9895000}">
      <dsp:nvSpPr>
        <dsp:cNvPr id="0" name=""/>
        <dsp:cNvSpPr/>
      </dsp:nvSpPr>
      <dsp:spPr>
        <a:xfrm>
          <a:off x="0" y="3947423"/>
          <a:ext cx="6391275" cy="575639"/>
        </a:xfrm>
        <a:prstGeom prst="roundRect">
          <a:avLst/>
        </a:prstGeom>
        <a:solidFill>
          <a:schemeClr val="accent5">
            <a:hueOff val="5346203"/>
            <a:satOff val="-3440"/>
            <a:lumOff val="235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Red Potatoes</a:t>
          </a:r>
          <a:endParaRPr lang="en-US" sz="2400" kern="1200"/>
        </a:p>
      </dsp:txBody>
      <dsp:txXfrm>
        <a:off x="28100" y="3975523"/>
        <a:ext cx="6335075" cy="519439"/>
      </dsp:txXfrm>
    </dsp:sp>
    <dsp:sp modelId="{61C410C3-FE86-DE4B-B05B-F4AA68000E64}">
      <dsp:nvSpPr>
        <dsp:cNvPr id="0" name=""/>
        <dsp:cNvSpPr/>
      </dsp:nvSpPr>
      <dsp:spPr>
        <a:xfrm>
          <a:off x="0" y="4592183"/>
          <a:ext cx="6391275" cy="575639"/>
        </a:xfrm>
        <a:prstGeom prst="roundRect">
          <a:avLst/>
        </a:prstGeom>
        <a:solidFill>
          <a:schemeClr val="accent5">
            <a:hueOff val="6237237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Tomatoes</a:t>
          </a:r>
          <a:endParaRPr lang="en-US" sz="2400" kern="1200"/>
        </a:p>
      </dsp:txBody>
      <dsp:txXfrm>
        <a:off x="28100" y="4620283"/>
        <a:ext cx="6335075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5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1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0842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89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78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0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06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6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8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3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8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9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0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8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2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7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81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10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 /><Relationship Id="rId2" Type="http://schemas.openxmlformats.org/officeDocument/2006/relationships/diagramData" Target="../diagrams/data8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8.xml" /><Relationship Id="rId5" Type="http://schemas.openxmlformats.org/officeDocument/2006/relationships/diagramColors" Target="../diagrams/colors8.xml" /><Relationship Id="rId4" Type="http://schemas.openxmlformats.org/officeDocument/2006/relationships/diagramQuickStyle" Target="../diagrams/quickStyle8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 /><Relationship Id="rId2" Type="http://schemas.openxmlformats.org/officeDocument/2006/relationships/diagramData" Target="../diagrams/data9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9.xml" /><Relationship Id="rId5" Type="http://schemas.openxmlformats.org/officeDocument/2006/relationships/diagramColors" Target="../diagrams/colors9.xml" /><Relationship Id="rId4" Type="http://schemas.openxmlformats.org/officeDocument/2006/relationships/diagramQuickStyle" Target="../diagrams/quickStyle9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 /><Relationship Id="rId2" Type="http://schemas.openxmlformats.org/officeDocument/2006/relationships/diagramData" Target="../diagrams/data10.xml" /><Relationship Id="rId1" Type="http://schemas.openxmlformats.org/officeDocument/2006/relationships/slideLayout" Target="../slideLayouts/slideLayout3.xml" /><Relationship Id="rId6" Type="http://schemas.microsoft.com/office/2007/relationships/diagramDrawing" Target="../diagrams/drawing10.xml" /><Relationship Id="rId5" Type="http://schemas.openxmlformats.org/officeDocument/2006/relationships/diagramColors" Target="../diagrams/colors10.xml" /><Relationship Id="rId4" Type="http://schemas.openxmlformats.org/officeDocument/2006/relationships/diagramQuickStyle" Target="../diagrams/quickStyle10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 /><Relationship Id="rId2" Type="http://schemas.openxmlformats.org/officeDocument/2006/relationships/diagramData" Target="../diagrams/data1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1.xml" /><Relationship Id="rId5" Type="http://schemas.openxmlformats.org/officeDocument/2006/relationships/diagramColors" Target="../diagrams/colors11.xml" /><Relationship Id="rId4" Type="http://schemas.openxmlformats.org/officeDocument/2006/relationships/diagramQuickStyle" Target="../diagrams/quickStyle1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 /><Relationship Id="rId2" Type="http://schemas.openxmlformats.org/officeDocument/2006/relationships/diagramData" Target="../diagrams/data1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2.xml" /><Relationship Id="rId5" Type="http://schemas.openxmlformats.org/officeDocument/2006/relationships/diagramColors" Target="../diagrams/colors12.xml" /><Relationship Id="rId4" Type="http://schemas.openxmlformats.org/officeDocument/2006/relationships/diagramQuickStyle" Target="../diagrams/quickStyle1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 /><Relationship Id="rId2" Type="http://schemas.openxmlformats.org/officeDocument/2006/relationships/diagramData" Target="../diagrams/data1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3.xml" /><Relationship Id="rId5" Type="http://schemas.openxmlformats.org/officeDocument/2006/relationships/diagramColors" Target="../diagrams/colors13.xml" /><Relationship Id="rId4" Type="http://schemas.openxmlformats.org/officeDocument/2006/relationships/diagramQuickStyle" Target="../diagrams/quickStyle13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8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11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E017E-0DC2-4425-B50A-C56F19EBE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2668479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spc="-100"/>
              <a:t>Muladhara</a:t>
            </a:r>
            <a:br>
              <a:rPr lang="en-US" sz="3200" spc="-100"/>
            </a:br>
            <a:r>
              <a:rPr lang="en-US" sz="3200" spc="-100"/>
              <a:t>(Root Chakra)</a:t>
            </a:r>
          </a:p>
        </p:txBody>
      </p:sp>
      <p:pic>
        <p:nvPicPr>
          <p:cNvPr id="5" name="Content Placeholder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2DF7384-12B7-4A50-BAB6-30A74FBD5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3" r="-3" b="6950"/>
          <a:stretch/>
        </p:blipFill>
        <p:spPr>
          <a:xfrm>
            <a:off x="5444747" y="1253513"/>
            <a:ext cx="5297322" cy="4351640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3103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50000"/>
                <a:lumOff val="50000"/>
              </a:schemeClr>
            </a:gs>
            <a:gs pos="100000">
              <a:schemeClr val="accent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A14C3-819F-4A89-BA29-C36A1A76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Herbs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ADFBBA-A853-4BEB-9504-A12B147260A4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759789095"/>
              </p:ext>
            </p:extLst>
          </p:nvPr>
        </p:nvGraphicFramePr>
        <p:xfrm>
          <a:off x="1155700" y="685800"/>
          <a:ext cx="8824913" cy="3640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67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1000">
        <p:fade/>
      </p:transition>
    </mc:Choice>
    <mc:Fallback xmlns="">
      <p:transition spd="med" advTm="5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D29C8-59E0-4B1A-A7A7-6BAB17CA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Healing Foods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99BDC2-E4BB-4D21-B564-BBEE9117E4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248813"/>
              </p:ext>
            </p:extLst>
          </p:nvPr>
        </p:nvGraphicFramePr>
        <p:xfrm>
          <a:off x="4641336" y="2603500"/>
          <a:ext cx="6551597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593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000">
        <p:fade/>
      </p:transition>
    </mc:Choice>
    <mc:Fallback xmlns="">
      <p:transition spd="med" advTm="5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0560-7743-4A78-8F8A-9DDFFDC3B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74" y="973667"/>
            <a:ext cx="3822491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Vegetables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F4F0F0-F332-4562-8E41-D36D067442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346138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8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000">
        <p:fade/>
      </p:transition>
    </mc:Choice>
    <mc:Fallback xmlns="">
      <p:transition spd="med" advTm="3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bg1">
                <a:lumMod val="50000"/>
                <a:lumOff val="50000"/>
              </a:schemeClr>
            </a:gs>
            <a:gs pos="100000">
              <a:schemeClr val="accent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5738E-E5E9-4D2C-B81B-18A384801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Protein</a:t>
            </a:r>
            <a:endParaRPr lang="en-US" dirty="0">
              <a:solidFill>
                <a:srgbClr val="EBEBEB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A2C1CB8-62A7-46F0-974C-7EA0CD76B74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51118327"/>
              </p:ext>
            </p:extLst>
          </p:nvPr>
        </p:nvGraphicFramePr>
        <p:xfrm>
          <a:off x="7318375" y="1966913"/>
          <a:ext cx="4873625" cy="3659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06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000">
        <p:fade/>
      </p:transition>
    </mc:Choice>
    <mc:Fallback xmlns="">
      <p:transition spd="med" advTm="3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425EB-0314-4AF0-B842-038BEC6EE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0" y="1241266"/>
            <a:ext cx="4089633" cy="315375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>
                <a:solidFill>
                  <a:schemeClr val="tx2"/>
                </a:solidFill>
              </a:rPr>
              <a:t>Chakra Animal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62FB7C-A912-4F88-8385-5675E8DC1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10" y="4591665"/>
            <a:ext cx="4089633" cy="1622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>
                <a:solidFill>
                  <a:schemeClr val="accent1"/>
                </a:solidFill>
              </a:rPr>
              <a:t>Stable and Grounded</a:t>
            </a:r>
          </a:p>
        </p:txBody>
      </p:sp>
      <p:pic>
        <p:nvPicPr>
          <p:cNvPr id="5" name="Content Placeholder 4" descr="African elephant in long grass">
            <a:extLst>
              <a:ext uri="{FF2B5EF4-FFF2-40B4-BE49-F238E27FC236}">
                <a16:creationId xmlns:a16="http://schemas.microsoft.com/office/drawing/2014/main" id="{61B704AD-450E-46AC-90B3-1B31D603CE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4" r="15694" b="1"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145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000">
        <p:fade/>
      </p:transition>
    </mc:Choice>
    <mc:Fallback xmlns="">
      <p:transition spd="med" advTm="3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68CEB-AA0D-4F19-A955-380BB912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Planets and Zodiac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F8AEBE0D-F35B-4D8F-9840-D2188EBDA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259373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366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000">
        <p:fade/>
      </p:transition>
    </mc:Choice>
    <mc:Fallback xmlns="">
      <p:transition spd="med" advTm="2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772D-D61B-45B0-90D8-721B0F88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Sound Therapy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90ADC04-DBBD-47BC-A0F7-984F5661E5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636666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57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8000">
        <p:fade/>
      </p:transition>
    </mc:Choice>
    <mc:Fallback xmlns="">
      <p:transition spd="med" advTm="6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020-B47B-4AFA-82C1-DBBBE968F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Mantras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69CB4F-9747-4C9C-A1B3-BEF7A1EAE0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175040"/>
              </p:ext>
            </p:extLst>
          </p:nvPr>
        </p:nvGraphicFramePr>
        <p:xfrm>
          <a:off x="4641336" y="2603500"/>
          <a:ext cx="6551597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885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000">
        <p:fade/>
      </p:transition>
    </mc:Choice>
    <mc:Fallback xmlns="">
      <p:transition spd="med" advTm="9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8E9F3-57FD-4CA4-8F60-45CDC0A6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43000"/>
            <a:ext cx="8825658" cy="33892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Let’s Get Healing</a:t>
            </a:r>
          </a:p>
        </p:txBody>
      </p:sp>
    </p:spTree>
    <p:extLst>
      <p:ext uri="{BB962C8B-B14F-4D97-AF65-F5344CB8AC3E}">
        <p14:creationId xmlns:p14="http://schemas.microsoft.com/office/powerpoint/2010/main" val="316755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000">
        <p:fade/>
      </p:transition>
    </mc:Choice>
    <mc:Fallback xmlns="">
      <p:transition spd="med" advTm="2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D9D95-5D06-49F3-8013-52C37F9F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Grounding Breathwork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15813-ECA7-4DDE-A10F-15BBB0AA8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/>
              <a:t>                     Root Lock Breathing</a:t>
            </a:r>
          </a:p>
          <a:p>
            <a:pPr marL="0" indent="0">
              <a:buNone/>
            </a:pPr>
            <a:r>
              <a:rPr lang="en-US" sz="2000"/>
              <a:t>Start in a comfortable seated position. Sit nice and tall jaw relaxed. Inhaling through the nose exhaling through the mouth.</a:t>
            </a:r>
          </a:p>
          <a:p>
            <a:pPr marL="0" indent="0">
              <a:buNone/>
            </a:pPr>
            <a:r>
              <a:rPr lang="en-US" sz="2000"/>
              <a:t>Inhale and pull the breath from deep down in the belly all the way up into the chest while counting to 5.</a:t>
            </a:r>
          </a:p>
          <a:p>
            <a:pPr marL="0" indent="0">
              <a:buNone/>
            </a:pPr>
            <a:r>
              <a:rPr lang="en-US" sz="2000"/>
              <a:t>Hold for 1</a:t>
            </a:r>
          </a:p>
          <a:p>
            <a:pPr marL="0" indent="0">
              <a:buNone/>
            </a:pPr>
            <a:r>
              <a:rPr lang="en-US" sz="2000"/>
              <a:t>Exhale through the mouth blowing and squeezing the air out for 5</a:t>
            </a:r>
          </a:p>
          <a:p>
            <a:pPr marL="0" indent="0">
              <a:buNone/>
            </a:pPr>
            <a:r>
              <a:rPr lang="en-US" sz="2000"/>
              <a:t>Repeat 5-10x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7219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E37B6-8451-4CFA-863E-B99E7142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Where is it located?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6E6B76-2687-49CD-89E9-D09105F661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569068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58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000">
        <p:fade/>
      </p:transition>
    </mc:Choice>
    <mc:Fallback xmlns="">
      <p:transition spd="med" advTm="2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9980B-77B9-454F-A12B-219A34570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3200">
                <a:solidFill>
                  <a:schemeClr val="tx1"/>
                </a:solidFill>
              </a:rPr>
              <a:t>Yoga Poses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3DA26-D947-439B-B719-3A5842166A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89750" y="1058863"/>
            <a:ext cx="5302250" cy="474027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Cobra- Grounds (the pelvis)</a:t>
            </a: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Downward Dog- Grounds the whole body. Grounding points are in the hands and feet</a:t>
            </a: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Forward Fold- Grounding down through the feet</a:t>
            </a: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Childs Pose- Quiets the nervous system</a:t>
            </a: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Chair pose- Grounds Through the feet and requires focus</a:t>
            </a: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Tree Pose- Requires Balance, Focus, and Breathwork</a:t>
            </a: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Mountain Pose- Grounds using stability </a:t>
            </a: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Corps Pose- Grounds and rests the entire body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33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80000">
        <p:fade/>
      </p:transition>
    </mc:Choice>
    <mc:Fallback xmlns="">
      <p:transition spd="med" advTm="180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bg1">
                <a:lumMod val="50000"/>
                <a:lumOff val="50000"/>
              </a:schemeClr>
            </a:gs>
            <a:gs pos="100000">
              <a:schemeClr val="accent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FEE49-9CDF-4EBD-BBBA-A5096AB7D5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B683B-6243-4C6E-864F-D84468297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5767" y="4777380"/>
            <a:ext cx="8314846" cy="861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</a:rPr>
              <a:t>Hope you enjoyed learning about the Root Chakra</a:t>
            </a:r>
            <a:endParaRPr lang="en-US" sz="2400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39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7CF66-0EA5-48E8-AAC4-200C823A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300" y="1201723"/>
            <a:ext cx="2888120" cy="4454554"/>
          </a:xfrm>
        </p:spPr>
        <p:txBody>
          <a:bodyPr anchor="ctr">
            <a:normAutofit/>
          </a:bodyPr>
          <a:lstStyle/>
          <a:p>
            <a:r>
              <a:rPr lang="en-US" sz="3600"/>
              <a:t>I 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22106-2856-4C92-B776-FE5BFE26A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969" y="647750"/>
            <a:ext cx="5850936" cy="5571066"/>
          </a:xfrm>
        </p:spPr>
        <p:txBody>
          <a:bodyPr anchor="ctr">
            <a:normAutofit/>
          </a:bodyPr>
          <a:lstStyle/>
          <a:p>
            <a:r>
              <a:rPr lang="en-US" sz="1800"/>
              <a:t>The Root Chakra is the chakra that is associated with a certain stage in our development. When we are in the womb we start to develop and as babies we learn a sense of existence, stability and physical connection.</a:t>
            </a:r>
          </a:p>
        </p:txBody>
      </p:sp>
    </p:spTree>
    <p:extLst>
      <p:ext uri="{BB962C8B-B14F-4D97-AF65-F5344CB8AC3E}">
        <p14:creationId xmlns:p14="http://schemas.microsoft.com/office/powerpoint/2010/main" val="3508309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33000">
        <p:fade/>
      </p:transition>
    </mc:Choice>
    <mc:Fallback xmlns="">
      <p:transition spd="med" advTm="3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926B9-ED5B-4673-A49D-1BA14B64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191" y="1064365"/>
            <a:ext cx="2856582" cy="3313671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Out of Balance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7AA4A4-9169-49F4-92F9-7EEA267664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01994"/>
              </p:ext>
            </p:extLst>
          </p:nvPr>
        </p:nvGraphicFramePr>
        <p:xfrm>
          <a:off x="5507182" y="897534"/>
          <a:ext cx="5889686" cy="531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5040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33000">
        <p:fade/>
      </p:transition>
    </mc:Choice>
    <mc:Fallback xmlns="">
      <p:transition spd="med" advTm="3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F3D9D-06C7-4A5E-85D6-3B529CFE3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>
                <a:solidFill>
                  <a:srgbClr val="EBEBEB"/>
                </a:solidFill>
              </a:rPr>
              <a:t>Abuses of the Chakra - Things that Threaten Survival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CC86403C-B7B9-4D49-9031-E842C96435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652961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081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0">
        <p:fade/>
      </p:transition>
    </mc:Choice>
    <mc:Fallback xmlns="">
      <p:transition spd="med" advTm="10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365F4-38C5-46C0-A2B8-B009F479D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Parts of the Body Affected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456797-85B0-4398-8652-FA9AE3D9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Legs and Feet</a:t>
            </a:r>
          </a:p>
          <a:p>
            <a:r>
              <a:rPr lang="en-US">
                <a:solidFill>
                  <a:srgbClr val="FFFFFF"/>
                </a:solidFill>
              </a:rPr>
              <a:t>Bones</a:t>
            </a:r>
          </a:p>
          <a:p>
            <a:r>
              <a:rPr lang="en-US">
                <a:solidFill>
                  <a:srgbClr val="FFFFFF"/>
                </a:solidFill>
              </a:rPr>
              <a:t>Large Intestines</a:t>
            </a:r>
          </a:p>
          <a:p>
            <a:r>
              <a:rPr lang="en-US">
                <a:solidFill>
                  <a:srgbClr val="FFFFFF"/>
                </a:solidFill>
              </a:rPr>
              <a:t>Base of Spine</a:t>
            </a:r>
          </a:p>
        </p:txBody>
      </p:sp>
      <p:pic>
        <p:nvPicPr>
          <p:cNvPr id="5" name="Content Placeholder 4" descr="Foot">
            <a:extLst>
              <a:ext uri="{FF2B5EF4-FFF2-40B4-BE49-F238E27FC236}">
                <a16:creationId xmlns:a16="http://schemas.microsoft.com/office/drawing/2014/main" id="{0BEBD9D1-2AA8-4522-9268-A68B7057E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8226" y="1375132"/>
            <a:ext cx="4125317" cy="412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73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38000">
        <p:fade/>
      </p:transition>
    </mc:Choice>
    <mc:Fallback xmlns="">
      <p:transition spd="med" advTm="3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63CD-C042-41FA-AC1B-C95A8A535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Let’s Get a Little Deeper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847E0A47-4FBC-4F0E-AF48-0B4448199C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278234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4825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63000">
        <p:fade/>
      </p:transition>
    </mc:Choice>
    <mc:Fallback xmlns="">
      <p:transition spd="med" advTm="6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50000"/>
                <a:lumOff val="50000"/>
              </a:schemeClr>
            </a:gs>
            <a:gs pos="100000">
              <a:schemeClr val="accent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99E3-7CD2-41EF-97FE-1AC81417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36" y="1295400"/>
            <a:ext cx="3951766" cy="3843670"/>
          </a:xfrm>
        </p:spPr>
        <p:txBody>
          <a:bodyPr>
            <a:noAutofit/>
          </a:bodyPr>
          <a:lstStyle/>
          <a:p>
            <a:r>
              <a:rPr lang="en-US" sz="6000">
                <a:solidFill>
                  <a:srgbClr val="EBEBEB"/>
                </a:solidFill>
              </a:rPr>
              <a:t>Learning the Fun Stuff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6E5B87-3302-4B73-9F4D-767995B910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831835"/>
              </p:ext>
            </p:extLst>
          </p:nvPr>
        </p:nvGraphicFramePr>
        <p:xfrm>
          <a:off x="4784725" y="1447800"/>
          <a:ext cx="519588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485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000">
        <p:fade/>
      </p:transition>
    </mc:Choice>
    <mc:Fallback xmlns="">
      <p:transition spd="med" advTm="6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A2F5-3E3C-4E72-9188-8B0CE9665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>
                <a:solidFill>
                  <a:srgbClr val="EBEBEB"/>
                </a:solidFill>
              </a:rPr>
              <a:t>Essential Oils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91BED3-88B7-4E82-9087-8DE0710F8F1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51314576"/>
              </p:ext>
            </p:extLst>
          </p:nvPr>
        </p:nvGraphicFramePr>
        <p:xfrm>
          <a:off x="5800725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565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000">
        <p:fade/>
      </p:transition>
    </mc:Choice>
    <mc:Fallback xmlns="">
      <p:transition spd="med" advTm="67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88985</TotalTime>
  <Words>420</Words>
  <Application>Microsoft Office PowerPoint</Application>
  <PresentationFormat>Widescreen</PresentationFormat>
  <Paragraphs>116</Paragraphs>
  <Slides>21</Slides>
  <Notes>0</Notes>
  <HiddenSlides>0</HiddenSlides>
  <MMClips>22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Ion</vt:lpstr>
      <vt:lpstr>Muladhara (Root Chakra)</vt:lpstr>
      <vt:lpstr>Where is it located?</vt:lpstr>
      <vt:lpstr>I Am</vt:lpstr>
      <vt:lpstr>Out of Balance</vt:lpstr>
      <vt:lpstr>Abuses of the Chakra - Things that Threaten Survival</vt:lpstr>
      <vt:lpstr>Parts of the Body Affected</vt:lpstr>
      <vt:lpstr>Let’s Get a Little Deeper</vt:lpstr>
      <vt:lpstr>Learning the Fun Stuff</vt:lpstr>
      <vt:lpstr>Essential Oils</vt:lpstr>
      <vt:lpstr>Herbs</vt:lpstr>
      <vt:lpstr>Healing Foods</vt:lpstr>
      <vt:lpstr>Vegetables</vt:lpstr>
      <vt:lpstr>Protein</vt:lpstr>
      <vt:lpstr>Chakra Animal</vt:lpstr>
      <vt:lpstr>Planets and Zodiac</vt:lpstr>
      <vt:lpstr>Sound Therapy</vt:lpstr>
      <vt:lpstr>Mantras</vt:lpstr>
      <vt:lpstr>Let’s Get Healing</vt:lpstr>
      <vt:lpstr>Grounding Breathwork </vt:lpstr>
      <vt:lpstr>Yoga Poses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Chakra Healing</dc:title>
  <dc:creator>sandi santiago</dc:creator>
  <cp:lastModifiedBy>sandi santiago</cp:lastModifiedBy>
  <cp:revision>17</cp:revision>
  <dcterms:created xsi:type="dcterms:W3CDTF">2020-07-11T21:18:12Z</dcterms:created>
  <dcterms:modified xsi:type="dcterms:W3CDTF">2022-02-06T16:19:46Z</dcterms:modified>
</cp:coreProperties>
</file>