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4572000" cy="4572000"/>
  <p:notesSz cx="6858000" cy="9144000"/>
  <p:embeddedFontLst>
    <p:embeddedFont>
      <p:font typeface="Montserrat Bold" charset="1" panose="00000800000000000000"/>
      <p:regular r:id="rId21"/>
    </p:embeddedFont>
    <p:embeddedFont>
      <p:font typeface="Lora" charset="1" panose="000005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pr4life.org/page/clarity-kickstart" TargetMode="External" Type="http://schemas.openxmlformats.org/officeDocument/2006/relationships/hyperlink"/><Relationship Id="rId3" Target="https://pr4life.org/store/products/pr4life-strategy-session-reservation" TargetMode="External" Type="http://schemas.openxmlformats.org/officeDocument/2006/relationships/hyperlink"/><Relationship Id="rId4" Target="https://pr4life.org/page/home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7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4655" y="176204"/>
            <a:ext cx="4202691" cy="4219593"/>
            <a:chOff x="0" y="0"/>
            <a:chExt cx="2490483" cy="25004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90483" cy="2500499"/>
            </a:xfrm>
            <a:custGeom>
              <a:avLst/>
              <a:gdLst/>
              <a:ahLst/>
              <a:cxnLst/>
              <a:rect r="r" b="b" t="t" l="l"/>
              <a:pathLst>
                <a:path h="2500499" w="2490483">
                  <a:moveTo>
                    <a:pt x="0" y="0"/>
                  </a:moveTo>
                  <a:lnTo>
                    <a:pt x="2490483" y="0"/>
                  </a:lnTo>
                  <a:lnTo>
                    <a:pt x="2490483" y="2500499"/>
                  </a:lnTo>
                  <a:lnTo>
                    <a:pt x="0" y="2500499"/>
                  </a:lnTo>
                  <a:close/>
                </a:path>
              </a:pathLst>
            </a:custGeom>
            <a:solidFill>
              <a:srgbClr val="00336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490483" cy="25100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6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898003" y="977486"/>
            <a:ext cx="1807444" cy="2717961"/>
          </a:xfrm>
          <a:custGeom>
            <a:avLst/>
            <a:gdLst/>
            <a:ahLst/>
            <a:cxnLst/>
            <a:rect r="r" b="b" t="t" l="l"/>
            <a:pathLst>
              <a:path h="2717961" w="1807444">
                <a:moveTo>
                  <a:pt x="0" y="0"/>
                </a:moveTo>
                <a:lnTo>
                  <a:pt x="1807444" y="0"/>
                </a:lnTo>
                <a:lnTo>
                  <a:pt x="1807444" y="2717960"/>
                </a:lnTo>
                <a:lnTo>
                  <a:pt x="0" y="2717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866553" y="876554"/>
            <a:ext cx="1705430" cy="2818892"/>
          </a:xfrm>
          <a:custGeom>
            <a:avLst/>
            <a:gdLst/>
            <a:ahLst/>
            <a:cxnLst/>
            <a:rect r="r" b="b" t="t" l="l"/>
            <a:pathLst>
              <a:path h="2818892" w="1705430">
                <a:moveTo>
                  <a:pt x="1705430" y="0"/>
                </a:moveTo>
                <a:lnTo>
                  <a:pt x="0" y="0"/>
                </a:lnTo>
                <a:lnTo>
                  <a:pt x="0" y="2818892"/>
                </a:lnTo>
                <a:lnTo>
                  <a:pt x="1705430" y="2818892"/>
                </a:lnTo>
                <a:lnTo>
                  <a:pt x="170543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0" y="155829"/>
            <a:ext cx="4572000" cy="1374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Id</a:t>
            </a:r>
            <a:r>
              <a:rPr lang="en-US" b="true" sz="39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entity Reset Card Deck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7200" y="3574415"/>
            <a:ext cx="3657600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Rebuild Who You Are 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And Move Forward with Purpose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7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4655" y="226670"/>
            <a:ext cx="4202691" cy="4219593"/>
            <a:chOff x="0" y="0"/>
            <a:chExt cx="2490483" cy="25004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90483" cy="2500499"/>
            </a:xfrm>
            <a:custGeom>
              <a:avLst/>
              <a:gdLst/>
              <a:ahLst/>
              <a:cxnLst/>
              <a:rect r="r" b="b" t="t" l="l"/>
              <a:pathLst>
                <a:path h="2500499" w="2490483">
                  <a:moveTo>
                    <a:pt x="0" y="0"/>
                  </a:moveTo>
                  <a:lnTo>
                    <a:pt x="2490483" y="0"/>
                  </a:lnTo>
                  <a:lnTo>
                    <a:pt x="2490483" y="2500499"/>
                  </a:lnTo>
                  <a:lnTo>
                    <a:pt x="0" y="2500499"/>
                  </a:lnTo>
                  <a:close/>
                </a:path>
              </a:pathLst>
            </a:custGeom>
            <a:solidFill>
              <a:srgbClr val="00336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490483" cy="25100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6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898003" y="977486"/>
            <a:ext cx="1807444" cy="2717961"/>
          </a:xfrm>
          <a:custGeom>
            <a:avLst/>
            <a:gdLst/>
            <a:ahLst/>
            <a:cxnLst/>
            <a:rect r="r" b="b" t="t" l="l"/>
            <a:pathLst>
              <a:path h="2717961" w="1807444">
                <a:moveTo>
                  <a:pt x="0" y="0"/>
                </a:moveTo>
                <a:lnTo>
                  <a:pt x="1807444" y="0"/>
                </a:lnTo>
                <a:lnTo>
                  <a:pt x="1807444" y="2717960"/>
                </a:lnTo>
                <a:lnTo>
                  <a:pt x="0" y="2717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866553" y="876554"/>
            <a:ext cx="1705430" cy="2818892"/>
          </a:xfrm>
          <a:custGeom>
            <a:avLst/>
            <a:gdLst/>
            <a:ahLst/>
            <a:cxnLst/>
            <a:rect r="r" b="b" t="t" l="l"/>
            <a:pathLst>
              <a:path h="2818892" w="1705430">
                <a:moveTo>
                  <a:pt x="1705430" y="0"/>
                </a:moveTo>
                <a:lnTo>
                  <a:pt x="0" y="0"/>
                </a:lnTo>
                <a:lnTo>
                  <a:pt x="0" y="2818892"/>
                </a:lnTo>
                <a:lnTo>
                  <a:pt x="1705430" y="2818892"/>
                </a:lnTo>
                <a:lnTo>
                  <a:pt x="170543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0" y="155829"/>
            <a:ext cx="4572000" cy="1374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Id</a:t>
            </a:r>
            <a:r>
              <a:rPr lang="en-US" b="true" sz="39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entity Reset Card Deck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7200" y="3021965"/>
            <a:ext cx="3657600" cy="1092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Use this card deck and a notebook to journal your responses. Revisit when you feel stuck</a:t>
            </a:r>
          </a:p>
        </p:txBody>
      </p:sp>
    </p:spTree>
  </p:cSld>
  <p:clrMapOvr>
    <a:masterClrMapping/>
  </p:clrMapOvr>
  <p:transition spd="slow">
    <p:push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4655" y="176204"/>
            <a:ext cx="4202691" cy="4219593"/>
            <a:chOff x="0" y="0"/>
            <a:chExt cx="2490483" cy="25004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90483" cy="2500499"/>
            </a:xfrm>
            <a:custGeom>
              <a:avLst/>
              <a:gdLst/>
              <a:ahLst/>
              <a:cxnLst/>
              <a:rect r="r" b="b" t="t" l="l"/>
              <a:pathLst>
                <a:path h="2500499" w="2490483">
                  <a:moveTo>
                    <a:pt x="0" y="0"/>
                  </a:moveTo>
                  <a:lnTo>
                    <a:pt x="2490483" y="0"/>
                  </a:lnTo>
                  <a:lnTo>
                    <a:pt x="2490483" y="2500499"/>
                  </a:lnTo>
                  <a:lnTo>
                    <a:pt x="0" y="2500499"/>
                  </a:lnTo>
                  <a:close/>
                </a:path>
              </a:pathLst>
            </a:custGeom>
            <a:solidFill>
              <a:srgbClr val="FFD7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490483" cy="25100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6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898003" y="977486"/>
            <a:ext cx="1807444" cy="2717961"/>
          </a:xfrm>
          <a:custGeom>
            <a:avLst/>
            <a:gdLst/>
            <a:ahLst/>
            <a:cxnLst/>
            <a:rect r="r" b="b" t="t" l="l"/>
            <a:pathLst>
              <a:path h="2717961" w="1807444">
                <a:moveTo>
                  <a:pt x="0" y="0"/>
                </a:moveTo>
                <a:lnTo>
                  <a:pt x="1807444" y="0"/>
                </a:lnTo>
                <a:lnTo>
                  <a:pt x="1807444" y="2717960"/>
                </a:lnTo>
                <a:lnTo>
                  <a:pt x="0" y="2717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866553" y="876554"/>
            <a:ext cx="1705430" cy="2818892"/>
          </a:xfrm>
          <a:custGeom>
            <a:avLst/>
            <a:gdLst/>
            <a:ahLst/>
            <a:cxnLst/>
            <a:rect r="r" b="b" t="t" l="l"/>
            <a:pathLst>
              <a:path h="2818892" w="1705430">
                <a:moveTo>
                  <a:pt x="1705430" y="0"/>
                </a:moveTo>
                <a:lnTo>
                  <a:pt x="0" y="0"/>
                </a:lnTo>
                <a:lnTo>
                  <a:pt x="0" y="2818892"/>
                </a:lnTo>
                <a:lnTo>
                  <a:pt x="1705430" y="2818892"/>
                </a:lnTo>
                <a:lnTo>
                  <a:pt x="1705430" y="0"/>
                </a:lnTo>
                <a:close/>
              </a:path>
            </a:pathLst>
          </a:custGeom>
          <a:blipFill>
            <a:blip r:embed="rId4">
              <a:alphaModFix amt="42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4655" y="128579"/>
            <a:ext cx="4202691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🔁 Your Id</a:t>
            </a:r>
            <a:r>
              <a:rPr lang="en-US" b="true" sz="25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entity Reset Begins Here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7200" y="2001520"/>
            <a:ext cx="3657600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What’s shifting for you right now? Name the moment.</a:t>
            </a:r>
          </a:p>
        </p:txBody>
      </p:sp>
    </p:spTree>
  </p:cSld>
  <p:clrMapOvr>
    <a:masterClrMapping/>
  </p:clrMapOvr>
  <p:transition spd="slow">
    <p:push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4655" y="176204"/>
            <a:ext cx="4202691" cy="4219593"/>
            <a:chOff x="0" y="0"/>
            <a:chExt cx="2490483" cy="25004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90483" cy="2500499"/>
            </a:xfrm>
            <a:custGeom>
              <a:avLst/>
              <a:gdLst/>
              <a:ahLst/>
              <a:cxnLst/>
              <a:rect r="r" b="b" t="t" l="l"/>
              <a:pathLst>
                <a:path h="2500499" w="2490483">
                  <a:moveTo>
                    <a:pt x="0" y="0"/>
                  </a:moveTo>
                  <a:lnTo>
                    <a:pt x="2490483" y="0"/>
                  </a:lnTo>
                  <a:lnTo>
                    <a:pt x="2490483" y="2500499"/>
                  </a:lnTo>
                  <a:lnTo>
                    <a:pt x="0" y="2500499"/>
                  </a:lnTo>
                  <a:close/>
                </a:path>
              </a:pathLst>
            </a:custGeom>
            <a:solidFill>
              <a:srgbClr val="FFD7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490483" cy="25100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6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898003" y="977486"/>
            <a:ext cx="1807444" cy="2717961"/>
          </a:xfrm>
          <a:custGeom>
            <a:avLst/>
            <a:gdLst/>
            <a:ahLst/>
            <a:cxnLst/>
            <a:rect r="r" b="b" t="t" l="l"/>
            <a:pathLst>
              <a:path h="2717961" w="1807444">
                <a:moveTo>
                  <a:pt x="0" y="0"/>
                </a:moveTo>
                <a:lnTo>
                  <a:pt x="1807444" y="0"/>
                </a:lnTo>
                <a:lnTo>
                  <a:pt x="1807444" y="2717960"/>
                </a:lnTo>
                <a:lnTo>
                  <a:pt x="0" y="2717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866553" y="876554"/>
            <a:ext cx="1705430" cy="2818892"/>
          </a:xfrm>
          <a:custGeom>
            <a:avLst/>
            <a:gdLst/>
            <a:ahLst/>
            <a:cxnLst/>
            <a:rect r="r" b="b" t="t" l="l"/>
            <a:pathLst>
              <a:path h="2818892" w="1705430">
                <a:moveTo>
                  <a:pt x="1705430" y="0"/>
                </a:moveTo>
                <a:lnTo>
                  <a:pt x="0" y="0"/>
                </a:lnTo>
                <a:lnTo>
                  <a:pt x="0" y="2818892"/>
                </a:lnTo>
                <a:lnTo>
                  <a:pt x="1705430" y="2818892"/>
                </a:lnTo>
                <a:lnTo>
                  <a:pt x="1705430" y="0"/>
                </a:lnTo>
                <a:close/>
              </a:path>
            </a:pathLst>
          </a:custGeom>
          <a:blipFill>
            <a:blip r:embed="rId4">
              <a:alphaModFix amt="42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4655" y="128579"/>
            <a:ext cx="4202691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💡 L</a:t>
            </a:r>
            <a:r>
              <a:rPr lang="en-US" b="true" sz="25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everage What</a:t>
            </a:r>
          </a:p>
          <a:p>
            <a:pPr algn="ctr">
              <a:lnSpc>
                <a:spcPts val="3500"/>
              </a:lnSpc>
            </a:pPr>
            <a:r>
              <a:rPr lang="en-US" b="true" sz="25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You’ve Lived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7200" y="2051986"/>
            <a:ext cx="3657600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strengths or skills do you still carry that others need?</a:t>
            </a:r>
          </a:p>
        </p:txBody>
      </p:sp>
    </p:spTree>
  </p:cSld>
  <p:clrMapOvr>
    <a:masterClrMapping/>
  </p:clrMapOvr>
  <p:transition spd="slow">
    <p:push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4655" y="176204"/>
            <a:ext cx="4202691" cy="4219593"/>
            <a:chOff x="0" y="0"/>
            <a:chExt cx="2490483" cy="25004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90483" cy="2500499"/>
            </a:xfrm>
            <a:custGeom>
              <a:avLst/>
              <a:gdLst/>
              <a:ahLst/>
              <a:cxnLst/>
              <a:rect r="r" b="b" t="t" l="l"/>
              <a:pathLst>
                <a:path h="2500499" w="2490483">
                  <a:moveTo>
                    <a:pt x="0" y="0"/>
                  </a:moveTo>
                  <a:lnTo>
                    <a:pt x="2490483" y="0"/>
                  </a:lnTo>
                  <a:lnTo>
                    <a:pt x="2490483" y="2500499"/>
                  </a:lnTo>
                  <a:lnTo>
                    <a:pt x="0" y="2500499"/>
                  </a:lnTo>
                  <a:close/>
                </a:path>
              </a:pathLst>
            </a:custGeom>
            <a:solidFill>
              <a:srgbClr val="FFD7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490483" cy="25100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6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898003" y="977486"/>
            <a:ext cx="1807444" cy="2717961"/>
          </a:xfrm>
          <a:custGeom>
            <a:avLst/>
            <a:gdLst/>
            <a:ahLst/>
            <a:cxnLst/>
            <a:rect r="r" b="b" t="t" l="l"/>
            <a:pathLst>
              <a:path h="2717961" w="1807444">
                <a:moveTo>
                  <a:pt x="0" y="0"/>
                </a:moveTo>
                <a:lnTo>
                  <a:pt x="1807444" y="0"/>
                </a:lnTo>
                <a:lnTo>
                  <a:pt x="1807444" y="2717960"/>
                </a:lnTo>
                <a:lnTo>
                  <a:pt x="0" y="2717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866553" y="876554"/>
            <a:ext cx="1705430" cy="2818892"/>
          </a:xfrm>
          <a:custGeom>
            <a:avLst/>
            <a:gdLst/>
            <a:ahLst/>
            <a:cxnLst/>
            <a:rect r="r" b="b" t="t" l="l"/>
            <a:pathLst>
              <a:path h="2818892" w="1705430">
                <a:moveTo>
                  <a:pt x="1705430" y="0"/>
                </a:moveTo>
                <a:lnTo>
                  <a:pt x="0" y="0"/>
                </a:lnTo>
                <a:lnTo>
                  <a:pt x="0" y="2818892"/>
                </a:lnTo>
                <a:lnTo>
                  <a:pt x="1705430" y="2818892"/>
                </a:lnTo>
                <a:lnTo>
                  <a:pt x="1705430" y="0"/>
                </a:lnTo>
                <a:close/>
              </a:path>
            </a:pathLst>
          </a:custGeom>
          <a:blipFill>
            <a:blip r:embed="rId4">
              <a:alphaModFix amt="42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4655" y="128579"/>
            <a:ext cx="42026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🔎 V</a:t>
            </a:r>
            <a:r>
              <a:rPr lang="en-US" b="true" sz="25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alues Check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7200" y="2001520"/>
            <a:ext cx="3657600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core values have you stayed true to, even in transition?</a:t>
            </a:r>
          </a:p>
        </p:txBody>
      </p:sp>
    </p:spTree>
  </p:cSld>
  <p:clrMapOvr>
    <a:masterClrMapping/>
  </p:clrMapOvr>
  <p:transition spd="slow">
    <p:push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4655" y="176204"/>
            <a:ext cx="4202691" cy="4219593"/>
            <a:chOff x="0" y="0"/>
            <a:chExt cx="2490483" cy="25004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90483" cy="2500499"/>
            </a:xfrm>
            <a:custGeom>
              <a:avLst/>
              <a:gdLst/>
              <a:ahLst/>
              <a:cxnLst/>
              <a:rect r="r" b="b" t="t" l="l"/>
              <a:pathLst>
                <a:path h="2500499" w="2490483">
                  <a:moveTo>
                    <a:pt x="0" y="0"/>
                  </a:moveTo>
                  <a:lnTo>
                    <a:pt x="2490483" y="0"/>
                  </a:lnTo>
                  <a:lnTo>
                    <a:pt x="2490483" y="2500499"/>
                  </a:lnTo>
                  <a:lnTo>
                    <a:pt x="0" y="2500499"/>
                  </a:lnTo>
                  <a:close/>
                </a:path>
              </a:pathLst>
            </a:custGeom>
            <a:solidFill>
              <a:srgbClr val="FFD7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490483" cy="25100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6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898003" y="977486"/>
            <a:ext cx="1807444" cy="2717961"/>
          </a:xfrm>
          <a:custGeom>
            <a:avLst/>
            <a:gdLst/>
            <a:ahLst/>
            <a:cxnLst/>
            <a:rect r="r" b="b" t="t" l="l"/>
            <a:pathLst>
              <a:path h="2717961" w="1807444">
                <a:moveTo>
                  <a:pt x="0" y="0"/>
                </a:moveTo>
                <a:lnTo>
                  <a:pt x="1807444" y="0"/>
                </a:lnTo>
                <a:lnTo>
                  <a:pt x="1807444" y="2717960"/>
                </a:lnTo>
                <a:lnTo>
                  <a:pt x="0" y="2717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866553" y="876554"/>
            <a:ext cx="1705430" cy="2818892"/>
          </a:xfrm>
          <a:custGeom>
            <a:avLst/>
            <a:gdLst/>
            <a:ahLst/>
            <a:cxnLst/>
            <a:rect r="r" b="b" t="t" l="l"/>
            <a:pathLst>
              <a:path h="2818892" w="1705430">
                <a:moveTo>
                  <a:pt x="1705430" y="0"/>
                </a:moveTo>
                <a:lnTo>
                  <a:pt x="0" y="0"/>
                </a:lnTo>
                <a:lnTo>
                  <a:pt x="0" y="2818892"/>
                </a:lnTo>
                <a:lnTo>
                  <a:pt x="1705430" y="2818892"/>
                </a:lnTo>
                <a:lnTo>
                  <a:pt x="1705430" y="0"/>
                </a:lnTo>
                <a:close/>
              </a:path>
            </a:pathLst>
          </a:custGeom>
          <a:blipFill>
            <a:blip r:embed="rId4">
              <a:alphaModFix amt="42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4655" y="128579"/>
            <a:ext cx="42026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🛑 Ro</a:t>
            </a:r>
            <a:r>
              <a:rPr lang="en-US" b="true" sz="25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 ≠ Identity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7200" y="2001520"/>
            <a:ext cx="3657600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If</a:t>
            </a: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you stripped away your your roles, who are you?</a:t>
            </a:r>
          </a:p>
        </p:txBody>
      </p:sp>
    </p:spTree>
  </p:cSld>
  <p:clrMapOvr>
    <a:masterClrMapping/>
  </p:clrMapOvr>
  <p:transition spd="slow">
    <p:push dir="l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4655" y="176204"/>
            <a:ext cx="4202691" cy="4219593"/>
            <a:chOff x="0" y="0"/>
            <a:chExt cx="2490483" cy="25004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90483" cy="2500499"/>
            </a:xfrm>
            <a:custGeom>
              <a:avLst/>
              <a:gdLst/>
              <a:ahLst/>
              <a:cxnLst/>
              <a:rect r="r" b="b" t="t" l="l"/>
              <a:pathLst>
                <a:path h="2500499" w="2490483">
                  <a:moveTo>
                    <a:pt x="0" y="0"/>
                  </a:moveTo>
                  <a:lnTo>
                    <a:pt x="2490483" y="0"/>
                  </a:lnTo>
                  <a:lnTo>
                    <a:pt x="2490483" y="2500499"/>
                  </a:lnTo>
                  <a:lnTo>
                    <a:pt x="0" y="2500499"/>
                  </a:lnTo>
                  <a:close/>
                </a:path>
              </a:pathLst>
            </a:custGeom>
            <a:solidFill>
              <a:srgbClr val="FFD7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490483" cy="25100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6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898003" y="977486"/>
            <a:ext cx="1807444" cy="2717961"/>
          </a:xfrm>
          <a:custGeom>
            <a:avLst/>
            <a:gdLst/>
            <a:ahLst/>
            <a:cxnLst/>
            <a:rect r="r" b="b" t="t" l="l"/>
            <a:pathLst>
              <a:path h="2717961" w="1807444">
                <a:moveTo>
                  <a:pt x="0" y="0"/>
                </a:moveTo>
                <a:lnTo>
                  <a:pt x="1807444" y="0"/>
                </a:lnTo>
                <a:lnTo>
                  <a:pt x="1807444" y="2717960"/>
                </a:lnTo>
                <a:lnTo>
                  <a:pt x="0" y="2717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866553" y="876554"/>
            <a:ext cx="1705430" cy="2818892"/>
          </a:xfrm>
          <a:custGeom>
            <a:avLst/>
            <a:gdLst/>
            <a:ahLst/>
            <a:cxnLst/>
            <a:rect r="r" b="b" t="t" l="l"/>
            <a:pathLst>
              <a:path h="2818892" w="1705430">
                <a:moveTo>
                  <a:pt x="1705430" y="0"/>
                </a:moveTo>
                <a:lnTo>
                  <a:pt x="0" y="0"/>
                </a:lnTo>
                <a:lnTo>
                  <a:pt x="0" y="2818892"/>
                </a:lnTo>
                <a:lnTo>
                  <a:pt x="1705430" y="2818892"/>
                </a:lnTo>
                <a:lnTo>
                  <a:pt x="1705430" y="0"/>
                </a:lnTo>
                <a:close/>
              </a:path>
            </a:pathLst>
          </a:custGeom>
          <a:blipFill>
            <a:blip r:embed="rId4">
              <a:alphaModFix amt="42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4655" y="128579"/>
            <a:ext cx="4202691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🧠 What’s No Long</a:t>
            </a:r>
            <a:r>
              <a:rPr lang="en-US" b="true" sz="25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er You?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7200" y="1943369"/>
            <a:ext cx="3657600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Name 1</a:t>
            </a: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role or identity you’re ready to release.</a:t>
            </a:r>
          </a:p>
        </p:txBody>
      </p:sp>
    </p:spTree>
  </p:cSld>
  <p:clrMapOvr>
    <a:masterClrMapping/>
  </p:clrMapOvr>
  <p:transition spd="slow">
    <p:push dir="l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4655" y="176204"/>
            <a:ext cx="4202691" cy="4219593"/>
            <a:chOff x="0" y="0"/>
            <a:chExt cx="2490483" cy="25004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90483" cy="2500499"/>
            </a:xfrm>
            <a:custGeom>
              <a:avLst/>
              <a:gdLst/>
              <a:ahLst/>
              <a:cxnLst/>
              <a:rect r="r" b="b" t="t" l="l"/>
              <a:pathLst>
                <a:path h="2500499" w="2490483">
                  <a:moveTo>
                    <a:pt x="0" y="0"/>
                  </a:moveTo>
                  <a:lnTo>
                    <a:pt x="2490483" y="0"/>
                  </a:lnTo>
                  <a:lnTo>
                    <a:pt x="2490483" y="2500499"/>
                  </a:lnTo>
                  <a:lnTo>
                    <a:pt x="0" y="2500499"/>
                  </a:lnTo>
                  <a:close/>
                </a:path>
              </a:pathLst>
            </a:custGeom>
            <a:solidFill>
              <a:srgbClr val="FFD7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490483" cy="25100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6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898003" y="977486"/>
            <a:ext cx="1807444" cy="2717961"/>
          </a:xfrm>
          <a:custGeom>
            <a:avLst/>
            <a:gdLst/>
            <a:ahLst/>
            <a:cxnLst/>
            <a:rect r="r" b="b" t="t" l="l"/>
            <a:pathLst>
              <a:path h="2717961" w="1807444">
                <a:moveTo>
                  <a:pt x="0" y="0"/>
                </a:moveTo>
                <a:lnTo>
                  <a:pt x="1807444" y="0"/>
                </a:lnTo>
                <a:lnTo>
                  <a:pt x="1807444" y="2717960"/>
                </a:lnTo>
                <a:lnTo>
                  <a:pt x="0" y="2717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866553" y="876554"/>
            <a:ext cx="1705430" cy="2818892"/>
          </a:xfrm>
          <a:custGeom>
            <a:avLst/>
            <a:gdLst/>
            <a:ahLst/>
            <a:cxnLst/>
            <a:rect r="r" b="b" t="t" l="l"/>
            <a:pathLst>
              <a:path h="2818892" w="1705430">
                <a:moveTo>
                  <a:pt x="1705430" y="0"/>
                </a:moveTo>
                <a:lnTo>
                  <a:pt x="0" y="0"/>
                </a:lnTo>
                <a:lnTo>
                  <a:pt x="0" y="2818892"/>
                </a:lnTo>
                <a:lnTo>
                  <a:pt x="1705430" y="2818892"/>
                </a:lnTo>
                <a:lnTo>
                  <a:pt x="1705430" y="0"/>
                </a:lnTo>
                <a:close/>
              </a:path>
            </a:pathLst>
          </a:custGeom>
          <a:blipFill>
            <a:blip r:embed="rId4">
              <a:alphaModFix amt="42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4655" y="128579"/>
            <a:ext cx="42026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🔥 The R</a:t>
            </a:r>
            <a:r>
              <a:rPr lang="en-US" b="true" sz="25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eal You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7200" y="2001520"/>
            <a:ext cx="3657600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Complete th</a:t>
            </a: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 sentence: “I’m the kind of person who…”</a:t>
            </a:r>
          </a:p>
        </p:txBody>
      </p:sp>
    </p:spTree>
  </p:cSld>
  <p:clrMapOvr>
    <a:masterClrMapping/>
  </p:clrMapOvr>
  <p:transition spd="slow">
    <p:push dir="l"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4655" y="176204"/>
            <a:ext cx="4202691" cy="4219593"/>
            <a:chOff x="0" y="0"/>
            <a:chExt cx="2490483" cy="25004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90483" cy="2500499"/>
            </a:xfrm>
            <a:custGeom>
              <a:avLst/>
              <a:gdLst/>
              <a:ahLst/>
              <a:cxnLst/>
              <a:rect r="r" b="b" t="t" l="l"/>
              <a:pathLst>
                <a:path h="2500499" w="2490483">
                  <a:moveTo>
                    <a:pt x="0" y="0"/>
                  </a:moveTo>
                  <a:lnTo>
                    <a:pt x="2490483" y="0"/>
                  </a:lnTo>
                  <a:lnTo>
                    <a:pt x="2490483" y="2500499"/>
                  </a:lnTo>
                  <a:lnTo>
                    <a:pt x="0" y="2500499"/>
                  </a:lnTo>
                  <a:close/>
                </a:path>
              </a:pathLst>
            </a:custGeom>
            <a:solidFill>
              <a:srgbClr val="FFD7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490483" cy="25100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6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898003" y="977486"/>
            <a:ext cx="1807444" cy="2717961"/>
          </a:xfrm>
          <a:custGeom>
            <a:avLst/>
            <a:gdLst/>
            <a:ahLst/>
            <a:cxnLst/>
            <a:rect r="r" b="b" t="t" l="l"/>
            <a:pathLst>
              <a:path h="2717961" w="1807444">
                <a:moveTo>
                  <a:pt x="0" y="0"/>
                </a:moveTo>
                <a:lnTo>
                  <a:pt x="1807444" y="0"/>
                </a:lnTo>
                <a:lnTo>
                  <a:pt x="1807444" y="2717960"/>
                </a:lnTo>
                <a:lnTo>
                  <a:pt x="0" y="2717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866553" y="876554"/>
            <a:ext cx="1705430" cy="2818892"/>
          </a:xfrm>
          <a:custGeom>
            <a:avLst/>
            <a:gdLst/>
            <a:ahLst/>
            <a:cxnLst/>
            <a:rect r="r" b="b" t="t" l="l"/>
            <a:pathLst>
              <a:path h="2818892" w="1705430">
                <a:moveTo>
                  <a:pt x="1705430" y="0"/>
                </a:moveTo>
                <a:lnTo>
                  <a:pt x="0" y="0"/>
                </a:lnTo>
                <a:lnTo>
                  <a:pt x="0" y="2818892"/>
                </a:lnTo>
                <a:lnTo>
                  <a:pt x="1705430" y="2818892"/>
                </a:lnTo>
                <a:lnTo>
                  <a:pt x="1705430" y="0"/>
                </a:lnTo>
                <a:close/>
              </a:path>
            </a:pathLst>
          </a:custGeom>
          <a:blipFill>
            <a:blip r:embed="rId4">
              <a:alphaModFix amt="42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4655" y="128579"/>
            <a:ext cx="42026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🎯 90-D</a:t>
            </a:r>
            <a:r>
              <a:rPr lang="en-US" b="true" sz="25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ay Focus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7200" y="2051986"/>
            <a:ext cx="3657600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3 thi</a:t>
            </a: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ngs matter most right now?</a:t>
            </a:r>
          </a:p>
        </p:txBody>
      </p:sp>
    </p:spTree>
  </p:cSld>
  <p:clrMapOvr>
    <a:masterClrMapping/>
  </p:clrMapOvr>
  <p:transition spd="slow">
    <p:push dir="l"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4655" y="176204"/>
            <a:ext cx="4202691" cy="4219593"/>
            <a:chOff x="0" y="0"/>
            <a:chExt cx="2490483" cy="25004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90483" cy="2500499"/>
            </a:xfrm>
            <a:custGeom>
              <a:avLst/>
              <a:gdLst/>
              <a:ahLst/>
              <a:cxnLst/>
              <a:rect r="r" b="b" t="t" l="l"/>
              <a:pathLst>
                <a:path h="2500499" w="2490483">
                  <a:moveTo>
                    <a:pt x="0" y="0"/>
                  </a:moveTo>
                  <a:lnTo>
                    <a:pt x="2490483" y="0"/>
                  </a:lnTo>
                  <a:lnTo>
                    <a:pt x="2490483" y="2500499"/>
                  </a:lnTo>
                  <a:lnTo>
                    <a:pt x="0" y="2500499"/>
                  </a:lnTo>
                  <a:close/>
                </a:path>
              </a:pathLst>
            </a:custGeom>
            <a:solidFill>
              <a:srgbClr val="FFD7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490483" cy="25100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6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898003" y="977486"/>
            <a:ext cx="1807444" cy="2717961"/>
          </a:xfrm>
          <a:custGeom>
            <a:avLst/>
            <a:gdLst/>
            <a:ahLst/>
            <a:cxnLst/>
            <a:rect r="r" b="b" t="t" l="l"/>
            <a:pathLst>
              <a:path h="2717961" w="1807444">
                <a:moveTo>
                  <a:pt x="0" y="0"/>
                </a:moveTo>
                <a:lnTo>
                  <a:pt x="1807444" y="0"/>
                </a:lnTo>
                <a:lnTo>
                  <a:pt x="1807444" y="2717960"/>
                </a:lnTo>
                <a:lnTo>
                  <a:pt x="0" y="2717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866553" y="876554"/>
            <a:ext cx="1705430" cy="2818892"/>
          </a:xfrm>
          <a:custGeom>
            <a:avLst/>
            <a:gdLst/>
            <a:ahLst/>
            <a:cxnLst/>
            <a:rect r="r" b="b" t="t" l="l"/>
            <a:pathLst>
              <a:path h="2818892" w="1705430">
                <a:moveTo>
                  <a:pt x="1705430" y="0"/>
                </a:moveTo>
                <a:lnTo>
                  <a:pt x="0" y="0"/>
                </a:lnTo>
                <a:lnTo>
                  <a:pt x="0" y="2818892"/>
                </a:lnTo>
                <a:lnTo>
                  <a:pt x="1705430" y="2818892"/>
                </a:lnTo>
                <a:lnTo>
                  <a:pt x="1705430" y="0"/>
                </a:lnTo>
                <a:close/>
              </a:path>
            </a:pathLst>
          </a:custGeom>
          <a:blipFill>
            <a:blip r:embed="rId4">
              <a:alphaModFix amt="42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4655" y="128579"/>
            <a:ext cx="42026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🪞 Mirror</a:t>
            </a:r>
            <a:r>
              <a:rPr lang="en-US" b="true" sz="25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Moment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7200" y="2001520"/>
            <a:ext cx="3657600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are you avoidi</a:t>
            </a: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ng that’s costing you momentum?</a:t>
            </a:r>
          </a:p>
        </p:txBody>
      </p:sp>
    </p:spTree>
  </p:cSld>
  <p:clrMapOvr>
    <a:masterClrMapping/>
  </p:clrMapOvr>
  <p:transition spd="slow">
    <p:push dir="l"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4655" y="176204"/>
            <a:ext cx="4202691" cy="4219593"/>
            <a:chOff x="0" y="0"/>
            <a:chExt cx="2490483" cy="25004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90483" cy="2500499"/>
            </a:xfrm>
            <a:custGeom>
              <a:avLst/>
              <a:gdLst/>
              <a:ahLst/>
              <a:cxnLst/>
              <a:rect r="r" b="b" t="t" l="l"/>
              <a:pathLst>
                <a:path h="2500499" w="2490483">
                  <a:moveTo>
                    <a:pt x="0" y="0"/>
                  </a:moveTo>
                  <a:lnTo>
                    <a:pt x="2490483" y="0"/>
                  </a:lnTo>
                  <a:lnTo>
                    <a:pt x="2490483" y="2500499"/>
                  </a:lnTo>
                  <a:lnTo>
                    <a:pt x="0" y="2500499"/>
                  </a:lnTo>
                  <a:close/>
                </a:path>
              </a:pathLst>
            </a:custGeom>
            <a:solidFill>
              <a:srgbClr val="FFD7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490483" cy="25100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6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898003" y="977486"/>
            <a:ext cx="1807444" cy="2717961"/>
          </a:xfrm>
          <a:custGeom>
            <a:avLst/>
            <a:gdLst/>
            <a:ahLst/>
            <a:cxnLst/>
            <a:rect r="r" b="b" t="t" l="l"/>
            <a:pathLst>
              <a:path h="2717961" w="1807444">
                <a:moveTo>
                  <a:pt x="0" y="0"/>
                </a:moveTo>
                <a:lnTo>
                  <a:pt x="1807444" y="0"/>
                </a:lnTo>
                <a:lnTo>
                  <a:pt x="1807444" y="2717960"/>
                </a:lnTo>
                <a:lnTo>
                  <a:pt x="0" y="2717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866553" y="876554"/>
            <a:ext cx="1705430" cy="2818892"/>
          </a:xfrm>
          <a:custGeom>
            <a:avLst/>
            <a:gdLst/>
            <a:ahLst/>
            <a:cxnLst/>
            <a:rect r="r" b="b" t="t" l="l"/>
            <a:pathLst>
              <a:path h="2818892" w="1705430">
                <a:moveTo>
                  <a:pt x="1705430" y="0"/>
                </a:moveTo>
                <a:lnTo>
                  <a:pt x="0" y="0"/>
                </a:lnTo>
                <a:lnTo>
                  <a:pt x="0" y="2818892"/>
                </a:lnTo>
                <a:lnTo>
                  <a:pt x="1705430" y="2818892"/>
                </a:lnTo>
                <a:lnTo>
                  <a:pt x="1705430" y="0"/>
                </a:lnTo>
                <a:close/>
              </a:path>
            </a:pathLst>
          </a:custGeom>
          <a:blipFill>
            <a:blip r:embed="rId4">
              <a:alphaModFix amt="42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4655" y="128579"/>
            <a:ext cx="42026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🚀 Next Bold</a:t>
            </a:r>
            <a:r>
              <a:rPr lang="en-US" b="true" sz="25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Move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7200" y="2051986"/>
            <a:ext cx="3657600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What’s 1 decision or</a:t>
            </a: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action you’ve been putting off? Do it.</a:t>
            </a:r>
          </a:p>
        </p:txBody>
      </p:sp>
    </p:spTree>
  </p:cSld>
  <p:clrMapOvr>
    <a:masterClrMapping/>
  </p:clrMapOvr>
  <p:transition spd="slow">
    <p:push dir="l"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4655" y="176204"/>
            <a:ext cx="4202691" cy="4219593"/>
            <a:chOff x="0" y="0"/>
            <a:chExt cx="2490483" cy="25004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90483" cy="2500499"/>
            </a:xfrm>
            <a:custGeom>
              <a:avLst/>
              <a:gdLst/>
              <a:ahLst/>
              <a:cxnLst/>
              <a:rect r="r" b="b" t="t" l="l"/>
              <a:pathLst>
                <a:path h="2500499" w="2490483">
                  <a:moveTo>
                    <a:pt x="0" y="0"/>
                  </a:moveTo>
                  <a:lnTo>
                    <a:pt x="2490483" y="0"/>
                  </a:lnTo>
                  <a:lnTo>
                    <a:pt x="2490483" y="2500499"/>
                  </a:lnTo>
                  <a:lnTo>
                    <a:pt x="0" y="2500499"/>
                  </a:lnTo>
                  <a:close/>
                </a:path>
              </a:pathLst>
            </a:custGeom>
            <a:solidFill>
              <a:srgbClr val="FFD7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490483" cy="25100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6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898003" y="977486"/>
            <a:ext cx="1807444" cy="2717961"/>
          </a:xfrm>
          <a:custGeom>
            <a:avLst/>
            <a:gdLst/>
            <a:ahLst/>
            <a:cxnLst/>
            <a:rect r="r" b="b" t="t" l="l"/>
            <a:pathLst>
              <a:path h="2717961" w="1807444">
                <a:moveTo>
                  <a:pt x="0" y="0"/>
                </a:moveTo>
                <a:lnTo>
                  <a:pt x="1807444" y="0"/>
                </a:lnTo>
                <a:lnTo>
                  <a:pt x="1807444" y="2717960"/>
                </a:lnTo>
                <a:lnTo>
                  <a:pt x="0" y="2717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866553" y="876554"/>
            <a:ext cx="1705430" cy="2818892"/>
          </a:xfrm>
          <a:custGeom>
            <a:avLst/>
            <a:gdLst/>
            <a:ahLst/>
            <a:cxnLst/>
            <a:rect r="r" b="b" t="t" l="l"/>
            <a:pathLst>
              <a:path h="2818892" w="1705430">
                <a:moveTo>
                  <a:pt x="1705430" y="0"/>
                </a:moveTo>
                <a:lnTo>
                  <a:pt x="0" y="0"/>
                </a:lnTo>
                <a:lnTo>
                  <a:pt x="0" y="2818892"/>
                </a:lnTo>
                <a:lnTo>
                  <a:pt x="1705430" y="2818892"/>
                </a:lnTo>
                <a:lnTo>
                  <a:pt x="1705430" y="0"/>
                </a:lnTo>
                <a:close/>
              </a:path>
            </a:pathLst>
          </a:custGeom>
          <a:blipFill>
            <a:blip r:embed="rId4">
              <a:alphaModFix amt="42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4655" y="128579"/>
            <a:ext cx="4202691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🧭 Define Success</a:t>
            </a:r>
            <a:r>
              <a:rPr lang="en-US" b="true" sz="25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Differently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7200" y="2001520"/>
            <a:ext cx="3657600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does success look</a:t>
            </a: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and feel like in this next chapter?</a:t>
            </a:r>
          </a:p>
        </p:txBody>
      </p:sp>
    </p:spTree>
  </p:cSld>
  <p:clrMapOvr>
    <a:masterClrMapping/>
  </p:clrMapOvr>
  <p:transition spd="slow">
    <p:push dir="l"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4655" y="176204"/>
            <a:ext cx="4202691" cy="4219593"/>
            <a:chOff x="0" y="0"/>
            <a:chExt cx="2490483" cy="25004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90483" cy="2500499"/>
            </a:xfrm>
            <a:custGeom>
              <a:avLst/>
              <a:gdLst/>
              <a:ahLst/>
              <a:cxnLst/>
              <a:rect r="r" b="b" t="t" l="l"/>
              <a:pathLst>
                <a:path h="2500499" w="2490483">
                  <a:moveTo>
                    <a:pt x="0" y="0"/>
                  </a:moveTo>
                  <a:lnTo>
                    <a:pt x="2490483" y="0"/>
                  </a:lnTo>
                  <a:lnTo>
                    <a:pt x="2490483" y="2500499"/>
                  </a:lnTo>
                  <a:lnTo>
                    <a:pt x="0" y="2500499"/>
                  </a:lnTo>
                  <a:close/>
                </a:path>
              </a:pathLst>
            </a:custGeom>
            <a:solidFill>
              <a:srgbClr val="FFD7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490483" cy="25100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6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898003" y="977486"/>
            <a:ext cx="1807444" cy="2717961"/>
          </a:xfrm>
          <a:custGeom>
            <a:avLst/>
            <a:gdLst/>
            <a:ahLst/>
            <a:cxnLst/>
            <a:rect r="r" b="b" t="t" l="l"/>
            <a:pathLst>
              <a:path h="2717961" w="1807444">
                <a:moveTo>
                  <a:pt x="0" y="0"/>
                </a:moveTo>
                <a:lnTo>
                  <a:pt x="1807444" y="0"/>
                </a:lnTo>
                <a:lnTo>
                  <a:pt x="1807444" y="2717960"/>
                </a:lnTo>
                <a:lnTo>
                  <a:pt x="0" y="2717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866553" y="876554"/>
            <a:ext cx="1705430" cy="2818892"/>
          </a:xfrm>
          <a:custGeom>
            <a:avLst/>
            <a:gdLst/>
            <a:ahLst/>
            <a:cxnLst/>
            <a:rect r="r" b="b" t="t" l="l"/>
            <a:pathLst>
              <a:path h="2818892" w="1705430">
                <a:moveTo>
                  <a:pt x="1705430" y="0"/>
                </a:moveTo>
                <a:lnTo>
                  <a:pt x="0" y="0"/>
                </a:lnTo>
                <a:lnTo>
                  <a:pt x="0" y="2818892"/>
                </a:lnTo>
                <a:lnTo>
                  <a:pt x="1705430" y="2818892"/>
                </a:lnTo>
                <a:lnTo>
                  <a:pt x="1705430" y="0"/>
                </a:lnTo>
                <a:close/>
              </a:path>
            </a:pathLst>
          </a:custGeom>
          <a:blipFill>
            <a:blip r:embed="rId4">
              <a:alphaModFix amt="42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4655" y="128579"/>
            <a:ext cx="42026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🤝🏽 Ask for Suppo</a:t>
            </a:r>
            <a:r>
              <a:rPr lang="en-US" b="true" sz="25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7200" y="2001520"/>
            <a:ext cx="3657600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Who can you ask for guidance or</a:t>
            </a: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accountability this week?</a:t>
            </a:r>
          </a:p>
        </p:txBody>
      </p:sp>
    </p:spTree>
  </p:cSld>
  <p:clrMapOvr>
    <a:masterClrMapping/>
  </p:clrMapOvr>
  <p:transition spd="slow">
    <p:push dir="l"/>
  </p:transition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4655" y="176204"/>
            <a:ext cx="4202691" cy="4219593"/>
            <a:chOff x="0" y="0"/>
            <a:chExt cx="2490483" cy="25004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90483" cy="2500499"/>
            </a:xfrm>
            <a:custGeom>
              <a:avLst/>
              <a:gdLst/>
              <a:ahLst/>
              <a:cxnLst/>
              <a:rect r="r" b="b" t="t" l="l"/>
              <a:pathLst>
                <a:path h="2500499" w="2490483">
                  <a:moveTo>
                    <a:pt x="0" y="0"/>
                  </a:moveTo>
                  <a:lnTo>
                    <a:pt x="2490483" y="0"/>
                  </a:lnTo>
                  <a:lnTo>
                    <a:pt x="2490483" y="2500499"/>
                  </a:lnTo>
                  <a:lnTo>
                    <a:pt x="0" y="2500499"/>
                  </a:lnTo>
                  <a:close/>
                </a:path>
              </a:pathLst>
            </a:custGeom>
            <a:solidFill>
              <a:srgbClr val="FFD7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490483" cy="25100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6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898003" y="977486"/>
            <a:ext cx="1807444" cy="2717961"/>
          </a:xfrm>
          <a:custGeom>
            <a:avLst/>
            <a:gdLst/>
            <a:ahLst/>
            <a:cxnLst/>
            <a:rect r="r" b="b" t="t" l="l"/>
            <a:pathLst>
              <a:path h="2717961" w="1807444">
                <a:moveTo>
                  <a:pt x="0" y="0"/>
                </a:moveTo>
                <a:lnTo>
                  <a:pt x="1807444" y="0"/>
                </a:lnTo>
                <a:lnTo>
                  <a:pt x="1807444" y="2717960"/>
                </a:lnTo>
                <a:lnTo>
                  <a:pt x="0" y="2717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866553" y="876554"/>
            <a:ext cx="1705430" cy="2818892"/>
          </a:xfrm>
          <a:custGeom>
            <a:avLst/>
            <a:gdLst/>
            <a:ahLst/>
            <a:cxnLst/>
            <a:rect r="r" b="b" t="t" l="l"/>
            <a:pathLst>
              <a:path h="2818892" w="1705430">
                <a:moveTo>
                  <a:pt x="1705430" y="0"/>
                </a:moveTo>
                <a:lnTo>
                  <a:pt x="0" y="0"/>
                </a:lnTo>
                <a:lnTo>
                  <a:pt x="0" y="2818892"/>
                </a:lnTo>
                <a:lnTo>
                  <a:pt x="1705430" y="2818892"/>
                </a:lnTo>
                <a:lnTo>
                  <a:pt x="1705430" y="0"/>
                </a:lnTo>
                <a:close/>
              </a:path>
            </a:pathLst>
          </a:custGeom>
          <a:blipFill>
            <a:blip r:embed="rId4">
              <a:alphaModFix amt="42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4655" y="128579"/>
            <a:ext cx="42026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✨ Who You’re Becoming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7200" y="1863407"/>
            <a:ext cx="3657600" cy="816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Who are you becoming—and what does that version of</a:t>
            </a:r>
            <a:r>
              <a:rPr lang="en-US" b="true" sz="15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you no longer tolerate?</a:t>
            </a:r>
          </a:p>
        </p:txBody>
      </p:sp>
    </p:spTree>
  </p:cSld>
  <p:clrMapOvr>
    <a:masterClrMapping/>
  </p:clrMapOvr>
  <p:transition spd="slow">
    <p:push dir="l"/>
  </p:transition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7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4655" y="176204"/>
            <a:ext cx="4202691" cy="4219593"/>
            <a:chOff x="0" y="0"/>
            <a:chExt cx="2490483" cy="25004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90483" cy="2500499"/>
            </a:xfrm>
            <a:custGeom>
              <a:avLst/>
              <a:gdLst/>
              <a:ahLst/>
              <a:cxnLst/>
              <a:rect r="r" b="b" t="t" l="l"/>
              <a:pathLst>
                <a:path h="2500499" w="2490483">
                  <a:moveTo>
                    <a:pt x="0" y="0"/>
                  </a:moveTo>
                  <a:lnTo>
                    <a:pt x="2490483" y="0"/>
                  </a:lnTo>
                  <a:lnTo>
                    <a:pt x="2490483" y="2500499"/>
                  </a:lnTo>
                  <a:lnTo>
                    <a:pt x="0" y="2500499"/>
                  </a:lnTo>
                  <a:close/>
                </a:path>
              </a:pathLst>
            </a:custGeom>
            <a:solidFill>
              <a:srgbClr val="00336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490483" cy="25100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6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84655" y="428625"/>
            <a:ext cx="4202691" cy="3550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Need help figuring out your next move?</a:t>
            </a:r>
          </a:p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Let’s map it out together.</a:t>
            </a:r>
          </a:p>
          <a:p>
            <a:pPr algn="l">
              <a:lnSpc>
                <a:spcPts val="2239"/>
              </a:lnSpc>
              <a:spcBef>
                <a:spcPct val="0"/>
              </a:spcBef>
            </a:pPr>
          </a:p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👉 </a:t>
            </a:r>
            <a:r>
              <a:rPr lang="en-US" sz="1599" u="sng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  <a:hlinkClick r:id="rId2" tooltip="https://pr4life.org/page/clarity-kickstart"/>
              </a:rPr>
              <a:t>Start the Clarity Kickstart</a:t>
            </a:r>
            <a:r>
              <a:rPr lang="en-US" sz="1599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 – 5 Sessions for $197</a:t>
            </a:r>
          </a:p>
          <a:p>
            <a:pPr algn="l">
              <a:lnSpc>
                <a:spcPts val="2239"/>
              </a:lnSpc>
              <a:spcBef>
                <a:spcPct val="0"/>
              </a:spcBef>
            </a:pPr>
          </a:p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📞 </a:t>
            </a:r>
            <a:r>
              <a:rPr lang="en-US" sz="1599" u="sng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  <a:hlinkClick r:id="rId3" tooltip="https://pr4life.org/store/products/pr4life-strategy-session-reservation"/>
              </a:rPr>
              <a:t>Book Your Free Strategy Call</a:t>
            </a:r>
          </a:p>
          <a:p>
            <a:pPr algn="l">
              <a:lnSpc>
                <a:spcPts val="2239"/>
              </a:lnSpc>
              <a:spcBef>
                <a:spcPct val="0"/>
              </a:spcBef>
            </a:pP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PR4LIFE</a:t>
            </a:r>
          </a:p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Live on Purpose. </a:t>
            </a:r>
          </a:p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Lead with Clarity. </a:t>
            </a:r>
          </a:p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Thrive by Design.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u="sng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  <a:hlinkClick r:id="rId4" tooltip="https://pr4life.org/page/home"/>
              </a:rPr>
              <a:t>www.pr4life.org</a:t>
            </a:r>
          </a:p>
        </p:txBody>
      </p:sp>
    </p:spTree>
  </p:cSld>
  <p:clrMapOvr>
    <a:masterClrMapping/>
  </p:clrMapOvr>
  <p:transition spd="slow">
    <p:push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DAGzdp9LcmA</dc:identifier>
  <dcterms:modified xsi:type="dcterms:W3CDTF">2011-08-01T06:04:30Z</dcterms:modified>
  <cp:revision>1</cp:revision>
  <dc:title>Identity Reset Card Deck</dc:title>
</cp:coreProperties>
</file>