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321" r:id="rId4"/>
    <p:sldId id="323" r:id="rId5"/>
    <p:sldId id="324" r:id="rId6"/>
    <p:sldId id="314" r:id="rId7"/>
    <p:sldId id="303" r:id="rId8"/>
    <p:sldId id="327" r:id="rId9"/>
    <p:sldId id="328" r:id="rId10"/>
    <p:sldId id="31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Lato Light" panose="020F0302020204030203" pitchFamily="34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CCC"/>
    <a:srgbClr val="FEFF28"/>
    <a:srgbClr val="FD4DB0"/>
    <a:srgbClr val="A6FF42"/>
    <a:srgbClr val="42F5F5"/>
    <a:srgbClr val="02E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7326" autoAdjust="0"/>
  </p:normalViewPr>
  <p:slideViewPr>
    <p:cSldViewPr snapToGrid="0">
      <p:cViewPr varScale="1">
        <p:scale>
          <a:sx n="55" d="100"/>
          <a:sy n="55" d="100"/>
        </p:scale>
        <p:origin x="10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Sewell" userId="9e28070e-9315-4112-a28d-4c962908bbb7" providerId="ADAL" clId="{F52E489E-A88F-4EF0-8F01-3CDDA90CCB07}"/>
    <pc:docChg chg="undo custSel addSld delSld modSld sldOrd">
      <pc:chgData name="Helene Sewell" userId="9e28070e-9315-4112-a28d-4c962908bbb7" providerId="ADAL" clId="{F52E489E-A88F-4EF0-8F01-3CDDA90CCB07}" dt="2023-09-11T14:47:27.036" v="309" actId="20577"/>
      <pc:docMkLst>
        <pc:docMk/>
      </pc:docMkLst>
      <pc:sldChg chg="modSp mod">
        <pc:chgData name="Helene Sewell" userId="9e28070e-9315-4112-a28d-4c962908bbb7" providerId="ADAL" clId="{F52E489E-A88F-4EF0-8F01-3CDDA90CCB07}" dt="2023-09-11T14:37:36.474" v="39" actId="20577"/>
        <pc:sldMkLst>
          <pc:docMk/>
          <pc:sldMk cId="487607212" sldId="258"/>
        </pc:sldMkLst>
        <pc:spChg chg="mod">
          <ac:chgData name="Helene Sewell" userId="9e28070e-9315-4112-a28d-4c962908bbb7" providerId="ADAL" clId="{F52E489E-A88F-4EF0-8F01-3CDDA90CCB07}" dt="2023-09-11T14:37:36.474" v="39" actId="20577"/>
          <ac:spMkLst>
            <pc:docMk/>
            <pc:sldMk cId="487607212" sldId="258"/>
            <ac:spMk id="3" creationId="{08DD49F7-C27C-4FF6-9742-6DE847EFD5E6}"/>
          </ac:spMkLst>
        </pc:spChg>
      </pc:sldChg>
      <pc:sldChg chg="modSp mod">
        <pc:chgData name="Helene Sewell" userId="9e28070e-9315-4112-a28d-4c962908bbb7" providerId="ADAL" clId="{F52E489E-A88F-4EF0-8F01-3CDDA90CCB07}" dt="2023-09-11T14:45:50.908" v="243" actId="14100"/>
        <pc:sldMkLst>
          <pc:docMk/>
          <pc:sldMk cId="2611030833" sldId="303"/>
        </pc:sldMkLst>
        <pc:spChg chg="mod">
          <ac:chgData name="Helene Sewell" userId="9e28070e-9315-4112-a28d-4c962908bbb7" providerId="ADAL" clId="{F52E489E-A88F-4EF0-8F01-3CDDA90CCB07}" dt="2023-09-11T14:45:38.857" v="241" actId="20577"/>
          <ac:spMkLst>
            <pc:docMk/>
            <pc:sldMk cId="2611030833" sldId="303"/>
            <ac:spMk id="2" creationId="{43FD78E9-0B80-4692-9D8B-A50607D7D36A}"/>
          </ac:spMkLst>
        </pc:spChg>
        <pc:graphicFrameChg chg="modGraphic">
          <ac:chgData name="Helene Sewell" userId="9e28070e-9315-4112-a28d-4c962908bbb7" providerId="ADAL" clId="{F52E489E-A88F-4EF0-8F01-3CDDA90CCB07}" dt="2023-09-11T14:45:05.166" v="230" actId="207"/>
          <ac:graphicFrameMkLst>
            <pc:docMk/>
            <pc:sldMk cId="2611030833" sldId="303"/>
            <ac:graphicFrameMk id="3" creationId="{336AC266-CEE5-4D80-8C29-03883372AB7B}"/>
          </ac:graphicFrameMkLst>
        </pc:graphicFrameChg>
        <pc:cxnChg chg="mod">
          <ac:chgData name="Helene Sewell" userId="9e28070e-9315-4112-a28d-4c962908bbb7" providerId="ADAL" clId="{F52E489E-A88F-4EF0-8F01-3CDDA90CCB07}" dt="2023-09-11T14:45:50.908" v="243" actId="14100"/>
          <ac:cxnSpMkLst>
            <pc:docMk/>
            <pc:sldMk cId="2611030833" sldId="303"/>
            <ac:cxnSpMk id="9" creationId="{2F10044F-4B0E-43F9-AE58-A33655FBCB4E}"/>
          </ac:cxnSpMkLst>
        </pc:cxnChg>
        <pc:cxnChg chg="mod">
          <ac:chgData name="Helene Sewell" userId="9e28070e-9315-4112-a28d-4c962908bbb7" providerId="ADAL" clId="{F52E489E-A88F-4EF0-8F01-3CDDA90CCB07}" dt="2023-09-11T14:45:44.920" v="242" actId="14100"/>
          <ac:cxnSpMkLst>
            <pc:docMk/>
            <pc:sldMk cId="2611030833" sldId="303"/>
            <ac:cxnSpMk id="10" creationId="{C484744D-8688-4331-ABEE-A27B39A76433}"/>
          </ac:cxnSpMkLst>
        </pc:cxnChg>
      </pc:sldChg>
      <pc:sldChg chg="modSp mod">
        <pc:chgData name="Helene Sewell" userId="9e28070e-9315-4112-a28d-4c962908bbb7" providerId="ADAL" clId="{F52E489E-A88F-4EF0-8F01-3CDDA90CCB07}" dt="2023-09-11T14:40:17.411" v="76" actId="20577"/>
        <pc:sldMkLst>
          <pc:docMk/>
          <pc:sldMk cId="1057604853" sldId="314"/>
        </pc:sldMkLst>
        <pc:spChg chg="mod">
          <ac:chgData name="Helene Sewell" userId="9e28070e-9315-4112-a28d-4c962908bbb7" providerId="ADAL" clId="{F52E489E-A88F-4EF0-8F01-3CDDA90CCB07}" dt="2023-09-11T14:40:17.411" v="76" actId="20577"/>
          <ac:spMkLst>
            <pc:docMk/>
            <pc:sldMk cId="1057604853" sldId="314"/>
            <ac:spMk id="2" creationId="{E790B803-9926-4884-B5FE-DBD65C7CB06C}"/>
          </ac:spMkLst>
        </pc:spChg>
      </pc:sldChg>
      <pc:sldChg chg="modSp mod">
        <pc:chgData name="Helene Sewell" userId="9e28070e-9315-4112-a28d-4c962908bbb7" providerId="ADAL" clId="{F52E489E-A88F-4EF0-8F01-3CDDA90CCB07}" dt="2023-09-11T14:47:27.036" v="309" actId="20577"/>
        <pc:sldMkLst>
          <pc:docMk/>
          <pc:sldMk cId="3165806492" sldId="317"/>
        </pc:sldMkLst>
        <pc:spChg chg="mod">
          <ac:chgData name="Helene Sewell" userId="9e28070e-9315-4112-a28d-4c962908bbb7" providerId="ADAL" clId="{F52E489E-A88F-4EF0-8F01-3CDDA90CCB07}" dt="2023-09-11T14:47:27.036" v="309" actId="20577"/>
          <ac:spMkLst>
            <pc:docMk/>
            <pc:sldMk cId="3165806492" sldId="317"/>
            <ac:spMk id="7" creationId="{5F4FACEC-29B0-4D45-80BA-A54F45B979A2}"/>
          </ac:spMkLst>
        </pc:spChg>
      </pc:sldChg>
      <pc:sldChg chg="modSp mod ord">
        <pc:chgData name="Helene Sewell" userId="9e28070e-9315-4112-a28d-4c962908bbb7" providerId="ADAL" clId="{F52E489E-A88F-4EF0-8F01-3CDDA90CCB07}" dt="2023-09-11T14:37:42.049" v="43" actId="20577"/>
        <pc:sldMkLst>
          <pc:docMk/>
          <pc:sldMk cId="2996429752" sldId="321"/>
        </pc:sldMkLst>
        <pc:spChg chg="mod">
          <ac:chgData name="Helene Sewell" userId="9e28070e-9315-4112-a28d-4c962908bbb7" providerId="ADAL" clId="{F52E489E-A88F-4EF0-8F01-3CDDA90CCB07}" dt="2023-09-11T14:37:42.049" v="43" actId="20577"/>
          <ac:spMkLst>
            <pc:docMk/>
            <pc:sldMk cId="2996429752" sldId="321"/>
            <ac:spMk id="8" creationId="{E392CD30-896E-4501-8673-B63FBB6183B3}"/>
          </ac:spMkLst>
        </pc:spChg>
      </pc:sldChg>
      <pc:sldChg chg="modSp mod">
        <pc:chgData name="Helene Sewell" userId="9e28070e-9315-4112-a28d-4c962908bbb7" providerId="ADAL" clId="{F52E489E-A88F-4EF0-8F01-3CDDA90CCB07}" dt="2023-09-11T14:37:46.540" v="47" actId="20577"/>
        <pc:sldMkLst>
          <pc:docMk/>
          <pc:sldMk cId="4224093207" sldId="323"/>
        </pc:sldMkLst>
        <pc:spChg chg="mod">
          <ac:chgData name="Helene Sewell" userId="9e28070e-9315-4112-a28d-4c962908bbb7" providerId="ADAL" clId="{F52E489E-A88F-4EF0-8F01-3CDDA90CCB07}" dt="2023-09-11T14:36:54.242" v="11" actId="20577"/>
          <ac:spMkLst>
            <pc:docMk/>
            <pc:sldMk cId="4224093207" sldId="323"/>
            <ac:spMk id="2" creationId="{43FD78E9-0B80-4692-9D8B-A50607D7D36A}"/>
          </ac:spMkLst>
        </pc:spChg>
        <pc:spChg chg="mod">
          <ac:chgData name="Helene Sewell" userId="9e28070e-9315-4112-a28d-4c962908bbb7" providerId="ADAL" clId="{F52E489E-A88F-4EF0-8F01-3CDDA90CCB07}" dt="2023-09-11T14:37:46.540" v="47" actId="20577"/>
          <ac:spMkLst>
            <pc:docMk/>
            <pc:sldMk cId="4224093207" sldId="323"/>
            <ac:spMk id="3" creationId="{08DD49F7-C27C-4FF6-9742-6DE847EFD5E6}"/>
          </ac:spMkLst>
        </pc:spChg>
      </pc:sldChg>
      <pc:sldChg chg="modSp mod">
        <pc:chgData name="Helene Sewell" userId="9e28070e-9315-4112-a28d-4c962908bbb7" providerId="ADAL" clId="{F52E489E-A88F-4EF0-8F01-3CDDA90CCB07}" dt="2023-09-11T14:40:01.086" v="73" actId="14734"/>
        <pc:sldMkLst>
          <pc:docMk/>
          <pc:sldMk cId="2704260939" sldId="324"/>
        </pc:sldMkLst>
        <pc:graphicFrameChg chg="modGraphic">
          <ac:chgData name="Helene Sewell" userId="9e28070e-9315-4112-a28d-4c962908bbb7" providerId="ADAL" clId="{F52E489E-A88F-4EF0-8F01-3CDDA90CCB07}" dt="2023-09-11T14:40:01.086" v="73" actId="14734"/>
          <ac:graphicFrameMkLst>
            <pc:docMk/>
            <pc:sldMk cId="2704260939" sldId="324"/>
            <ac:graphicFrameMk id="6" creationId="{D69483C8-516A-4D65-A5EE-9536E97FCE34}"/>
          </ac:graphicFrameMkLst>
        </pc:graphicFrameChg>
      </pc:sldChg>
      <pc:sldChg chg="del">
        <pc:chgData name="Helene Sewell" userId="9e28070e-9315-4112-a28d-4c962908bbb7" providerId="ADAL" clId="{F52E489E-A88F-4EF0-8F01-3CDDA90CCB07}" dt="2023-09-11T14:46:33.286" v="266" actId="47"/>
        <pc:sldMkLst>
          <pc:docMk/>
          <pc:sldMk cId="2209025268" sldId="325"/>
        </pc:sldMkLst>
      </pc:sldChg>
      <pc:sldChg chg="del">
        <pc:chgData name="Helene Sewell" userId="9e28070e-9315-4112-a28d-4c962908bbb7" providerId="ADAL" clId="{F52E489E-A88F-4EF0-8F01-3CDDA90CCB07}" dt="2023-09-11T14:46:34.766" v="267" actId="47"/>
        <pc:sldMkLst>
          <pc:docMk/>
          <pc:sldMk cId="3989466237" sldId="326"/>
        </pc:sldMkLst>
      </pc:sldChg>
      <pc:sldChg chg="add">
        <pc:chgData name="Helene Sewell" userId="9e28070e-9315-4112-a28d-4c962908bbb7" providerId="ADAL" clId="{F52E489E-A88F-4EF0-8F01-3CDDA90CCB07}" dt="2023-09-11T14:45:23.572" v="231" actId="2890"/>
        <pc:sldMkLst>
          <pc:docMk/>
          <pc:sldMk cId="1839168478" sldId="327"/>
        </pc:sldMkLst>
      </pc:sldChg>
      <pc:sldChg chg="modSp add mod">
        <pc:chgData name="Helene Sewell" userId="9e28070e-9315-4112-a28d-4c962908bbb7" providerId="ADAL" clId="{F52E489E-A88F-4EF0-8F01-3CDDA90CCB07}" dt="2023-09-11T14:46:24.677" v="265" actId="14100"/>
        <pc:sldMkLst>
          <pc:docMk/>
          <pc:sldMk cId="1586572923" sldId="328"/>
        </pc:sldMkLst>
        <pc:spChg chg="mod">
          <ac:chgData name="Helene Sewell" userId="9e28070e-9315-4112-a28d-4c962908bbb7" providerId="ADAL" clId="{F52E489E-A88F-4EF0-8F01-3CDDA90CCB07}" dt="2023-09-11T14:46:13.771" v="263" actId="20577"/>
          <ac:spMkLst>
            <pc:docMk/>
            <pc:sldMk cId="1586572923" sldId="328"/>
            <ac:spMk id="2" creationId="{43FD78E9-0B80-4692-9D8B-A50607D7D36A}"/>
          </ac:spMkLst>
        </pc:spChg>
        <pc:cxnChg chg="mod">
          <ac:chgData name="Helene Sewell" userId="9e28070e-9315-4112-a28d-4c962908bbb7" providerId="ADAL" clId="{F52E489E-A88F-4EF0-8F01-3CDDA90CCB07}" dt="2023-09-11T14:46:20.588" v="264" actId="14100"/>
          <ac:cxnSpMkLst>
            <pc:docMk/>
            <pc:sldMk cId="1586572923" sldId="328"/>
            <ac:cxnSpMk id="9" creationId="{2F10044F-4B0E-43F9-AE58-A33655FBCB4E}"/>
          </ac:cxnSpMkLst>
        </pc:cxnChg>
        <pc:cxnChg chg="mod">
          <ac:chgData name="Helene Sewell" userId="9e28070e-9315-4112-a28d-4c962908bbb7" providerId="ADAL" clId="{F52E489E-A88F-4EF0-8F01-3CDDA90CCB07}" dt="2023-09-11T14:46:24.677" v="265" actId="14100"/>
          <ac:cxnSpMkLst>
            <pc:docMk/>
            <pc:sldMk cId="1586572923" sldId="328"/>
            <ac:cxnSpMk id="10" creationId="{C484744D-8688-4331-ABEE-A27B39A7643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A1479-4340-4CC4-B15F-A233CAC2E087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53442-FB0F-450A-9B62-6CF39A465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2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3442-FB0F-450A-9B62-6CF39A4655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4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3442-FB0F-450A-9B62-6CF39A4655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41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3442-FB0F-450A-9B62-6CF39A4655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37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3442-FB0F-450A-9B62-6CF39A4655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91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DE9-7F8B-48D1-9452-61B43209C5A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FDE-8287-45E7-AB12-F84E360E8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2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DE9-7F8B-48D1-9452-61B43209C5A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FDE-8287-45E7-AB12-F84E360E8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8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DE9-7F8B-48D1-9452-61B43209C5A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FDE-8287-45E7-AB12-F84E360E8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8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DE9-7F8B-48D1-9452-61B43209C5A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FDE-8287-45E7-AB12-F84E360E8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DE9-7F8B-48D1-9452-61B43209C5A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FDE-8287-45E7-AB12-F84E360E8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3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DE9-7F8B-48D1-9452-61B43209C5A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FDE-8287-45E7-AB12-F84E360E8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0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DE9-7F8B-48D1-9452-61B43209C5A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FDE-8287-45E7-AB12-F84E360E8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0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DE9-7F8B-48D1-9452-61B43209C5A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FDE-8287-45E7-AB12-F84E360E8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DE9-7F8B-48D1-9452-61B43209C5A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FDE-8287-45E7-AB12-F84E360E8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0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DE9-7F8B-48D1-9452-61B43209C5A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FDE-8287-45E7-AB12-F84E360E8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2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DE9-7F8B-48D1-9452-61B43209C5A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FDE-8287-45E7-AB12-F84E360E8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3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3DE9-7F8B-48D1-9452-61B43209C5A3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40FDE-8287-45E7-AB12-F84E360E8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3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A53B-D273-4D10-B160-CC1BE8356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11" y="1936138"/>
            <a:ext cx="8748954" cy="149286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</a:rPr>
              <a:t>Business Plan to MM YYYY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49D8D9-4AF6-4E4B-A520-03B8994E1175}"/>
              </a:ext>
            </a:extLst>
          </p:cNvPr>
          <p:cNvSpPr txBox="1">
            <a:spLocks/>
          </p:cNvSpPr>
          <p:nvPr/>
        </p:nvSpPr>
        <p:spPr>
          <a:xfrm>
            <a:off x="3088907" y="3436706"/>
            <a:ext cx="7475974" cy="866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dirty="0">
                <a:solidFill>
                  <a:schemeClr val="bg2"/>
                </a:solidFill>
              </a:rPr>
              <a:t>COMPANY NAME</a:t>
            </a:r>
            <a:endParaRPr lang="en-GB" sz="4000" b="1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DC23C6-D09F-435B-8EFF-53BF8974BC51}"/>
              </a:ext>
            </a:extLst>
          </p:cNvPr>
          <p:cNvCxnSpPr/>
          <p:nvPr/>
        </p:nvCxnSpPr>
        <p:spPr>
          <a:xfrm>
            <a:off x="3088907" y="3493214"/>
            <a:ext cx="7992392" cy="0"/>
          </a:xfrm>
          <a:prstGeom prst="line">
            <a:avLst/>
          </a:prstGeom>
          <a:ln w="28575">
            <a:solidFill>
              <a:schemeClr val="tx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8465621-6B2F-C74B-8FC8-B8F4102834DC}"/>
              </a:ext>
            </a:extLst>
          </p:cNvPr>
          <p:cNvSpPr/>
          <p:nvPr/>
        </p:nvSpPr>
        <p:spPr>
          <a:xfrm>
            <a:off x="623455" y="2494752"/>
            <a:ext cx="1907938" cy="1996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739036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4FACEC-29B0-4D45-80BA-A54F45B979A2}"/>
              </a:ext>
            </a:extLst>
          </p:cNvPr>
          <p:cNvSpPr/>
          <p:nvPr/>
        </p:nvSpPr>
        <p:spPr>
          <a:xfrm>
            <a:off x="1346476" y="1778568"/>
            <a:ext cx="9686612" cy="369778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Next Complete the Q1 action plan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D78E9-0B80-4692-9D8B-A50607D7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14" y="191136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Follow up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86672D-7EB9-483B-A69B-9786731775CE}"/>
              </a:ext>
            </a:extLst>
          </p:cNvPr>
          <p:cNvCxnSpPr>
            <a:cxnSpLocks/>
          </p:cNvCxnSpPr>
          <p:nvPr/>
        </p:nvCxnSpPr>
        <p:spPr>
          <a:xfrm flipV="1">
            <a:off x="1929518" y="2089549"/>
            <a:ext cx="2753249" cy="136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45D10-5792-448E-A82B-009AD1488450}"/>
              </a:ext>
            </a:extLst>
          </p:cNvPr>
          <p:cNvCxnSpPr>
            <a:cxnSpLocks/>
          </p:cNvCxnSpPr>
          <p:nvPr/>
        </p:nvCxnSpPr>
        <p:spPr>
          <a:xfrm flipV="1">
            <a:off x="7690097" y="5034385"/>
            <a:ext cx="2753249" cy="136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80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DD49F7-C27C-4FF6-9742-6DE847EFD5E6}"/>
              </a:ext>
            </a:extLst>
          </p:cNvPr>
          <p:cNvSpPr/>
          <p:nvPr/>
        </p:nvSpPr>
        <p:spPr>
          <a:xfrm>
            <a:off x="622998" y="2303584"/>
            <a:ext cx="11123525" cy="33335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Answer Here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D78E9-0B80-4692-9D8B-A50607D7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13" y="336889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Our 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6DFF2-7F6C-4F67-9E2B-8BD8AB477D85}"/>
              </a:ext>
            </a:extLst>
          </p:cNvPr>
          <p:cNvSpPr txBox="1"/>
          <p:nvPr/>
        </p:nvSpPr>
        <p:spPr>
          <a:xfrm>
            <a:off x="788591" y="2209260"/>
            <a:ext cx="10614817" cy="2439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FB0FB1-BDE6-4516-A1EC-F364B626AB97}"/>
              </a:ext>
            </a:extLst>
          </p:cNvPr>
          <p:cNvCxnSpPr>
            <a:cxnSpLocks/>
          </p:cNvCxnSpPr>
          <p:nvPr/>
        </p:nvCxnSpPr>
        <p:spPr>
          <a:xfrm>
            <a:off x="251209" y="1021319"/>
            <a:ext cx="385856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DDFA0-48A5-4371-BC66-12F9E0B0BA07}"/>
              </a:ext>
            </a:extLst>
          </p:cNvPr>
          <p:cNvCxnSpPr>
            <a:cxnSpLocks/>
          </p:cNvCxnSpPr>
          <p:nvPr/>
        </p:nvCxnSpPr>
        <p:spPr>
          <a:xfrm>
            <a:off x="8008536" y="1021319"/>
            <a:ext cx="382492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0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78E9-0B80-4692-9D8B-A50607D7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13" y="336889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Our 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6DFF2-7F6C-4F67-9E2B-8BD8AB477D85}"/>
              </a:ext>
            </a:extLst>
          </p:cNvPr>
          <p:cNvSpPr txBox="1"/>
          <p:nvPr/>
        </p:nvSpPr>
        <p:spPr>
          <a:xfrm>
            <a:off x="788591" y="2209260"/>
            <a:ext cx="10614817" cy="2439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FB0FB1-BDE6-4516-A1EC-F364B626AB97}"/>
              </a:ext>
            </a:extLst>
          </p:cNvPr>
          <p:cNvCxnSpPr>
            <a:cxnSpLocks/>
          </p:cNvCxnSpPr>
          <p:nvPr/>
        </p:nvCxnSpPr>
        <p:spPr>
          <a:xfrm>
            <a:off x="251209" y="1021319"/>
            <a:ext cx="385856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DDFA0-48A5-4371-BC66-12F9E0B0BA07}"/>
              </a:ext>
            </a:extLst>
          </p:cNvPr>
          <p:cNvCxnSpPr>
            <a:cxnSpLocks/>
          </p:cNvCxnSpPr>
          <p:nvPr/>
        </p:nvCxnSpPr>
        <p:spPr>
          <a:xfrm>
            <a:off x="8008536" y="1021319"/>
            <a:ext cx="382492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392CD30-896E-4501-8673-B63FBB6183B3}"/>
              </a:ext>
            </a:extLst>
          </p:cNvPr>
          <p:cNvSpPr/>
          <p:nvPr/>
        </p:nvSpPr>
        <p:spPr>
          <a:xfrm>
            <a:off x="622998" y="2303584"/>
            <a:ext cx="11123525" cy="33335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Answer Here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2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DD49F7-C27C-4FF6-9742-6DE847EFD5E6}"/>
              </a:ext>
            </a:extLst>
          </p:cNvPr>
          <p:cNvSpPr/>
          <p:nvPr/>
        </p:nvSpPr>
        <p:spPr>
          <a:xfrm>
            <a:off x="622998" y="2303584"/>
            <a:ext cx="11123525" cy="33335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Answer Here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D78E9-0B80-4692-9D8B-A50607D7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13" y="336889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Our Values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6DFF2-7F6C-4F67-9E2B-8BD8AB477D85}"/>
              </a:ext>
            </a:extLst>
          </p:cNvPr>
          <p:cNvSpPr txBox="1"/>
          <p:nvPr/>
        </p:nvSpPr>
        <p:spPr>
          <a:xfrm>
            <a:off x="788591" y="2209260"/>
            <a:ext cx="10614817" cy="2439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FB0FB1-BDE6-4516-A1EC-F364B626AB97}"/>
              </a:ext>
            </a:extLst>
          </p:cNvPr>
          <p:cNvCxnSpPr>
            <a:cxnSpLocks/>
          </p:cNvCxnSpPr>
          <p:nvPr/>
        </p:nvCxnSpPr>
        <p:spPr>
          <a:xfrm>
            <a:off x="251209" y="1021319"/>
            <a:ext cx="385856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DDFA0-48A5-4371-BC66-12F9E0B0BA07}"/>
              </a:ext>
            </a:extLst>
          </p:cNvPr>
          <p:cNvCxnSpPr>
            <a:cxnSpLocks/>
          </p:cNvCxnSpPr>
          <p:nvPr/>
        </p:nvCxnSpPr>
        <p:spPr>
          <a:xfrm>
            <a:off x="8008536" y="1021319"/>
            <a:ext cx="382492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09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78E9-0B80-4692-9D8B-A50607D7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13" y="336889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Next Year Priorities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6DFF2-7F6C-4F67-9E2B-8BD8AB477D85}"/>
              </a:ext>
            </a:extLst>
          </p:cNvPr>
          <p:cNvSpPr txBox="1"/>
          <p:nvPr/>
        </p:nvSpPr>
        <p:spPr>
          <a:xfrm>
            <a:off x="788591" y="2209260"/>
            <a:ext cx="10614817" cy="2439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FB0FB1-BDE6-4516-A1EC-F364B626AB97}"/>
              </a:ext>
            </a:extLst>
          </p:cNvPr>
          <p:cNvCxnSpPr>
            <a:cxnSpLocks/>
          </p:cNvCxnSpPr>
          <p:nvPr/>
        </p:nvCxnSpPr>
        <p:spPr>
          <a:xfrm>
            <a:off x="251209" y="1021319"/>
            <a:ext cx="256232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DDFA0-48A5-4371-BC66-12F9E0B0BA07}"/>
              </a:ext>
            </a:extLst>
          </p:cNvPr>
          <p:cNvCxnSpPr>
            <a:cxnSpLocks/>
          </p:cNvCxnSpPr>
          <p:nvPr/>
        </p:nvCxnSpPr>
        <p:spPr>
          <a:xfrm>
            <a:off x="9395209" y="1021319"/>
            <a:ext cx="243825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D69483C8-516A-4D65-A5EE-9536E97FC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58197"/>
              </p:ext>
            </p:extLst>
          </p:nvPr>
        </p:nvGraphicFramePr>
        <p:xfrm>
          <a:off x="472272" y="1889092"/>
          <a:ext cx="11361186" cy="42303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63384">
                  <a:extLst>
                    <a:ext uri="{9D8B030D-6E8A-4147-A177-3AD203B41FA5}">
                      <a16:colId xmlns:a16="http://schemas.microsoft.com/office/drawing/2014/main" val="2131405153"/>
                    </a:ext>
                  </a:extLst>
                </a:gridCol>
                <a:gridCol w="1185855">
                  <a:extLst>
                    <a:ext uri="{9D8B030D-6E8A-4147-A177-3AD203B41FA5}">
                      <a16:colId xmlns:a16="http://schemas.microsoft.com/office/drawing/2014/main" val="2776083437"/>
                    </a:ext>
                  </a:extLst>
                </a:gridCol>
                <a:gridCol w="1711947">
                  <a:extLst>
                    <a:ext uri="{9D8B030D-6E8A-4147-A177-3AD203B41FA5}">
                      <a16:colId xmlns:a16="http://schemas.microsoft.com/office/drawing/2014/main" val="1319141548"/>
                    </a:ext>
                  </a:extLst>
                </a:gridCol>
              </a:tblGrid>
              <a:tr h="10575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Priorities 3 to 4 maximum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Who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By when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984075"/>
                  </a:ext>
                </a:extLst>
              </a:tr>
              <a:tr h="1057588">
                <a:tc>
                  <a:txBody>
                    <a:bodyPr/>
                    <a:lstStyle/>
                    <a:p>
                      <a:r>
                        <a:rPr lang="en-US" dirty="0"/>
                        <a:t>Priority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49397"/>
                  </a:ext>
                </a:extLst>
              </a:tr>
              <a:tr h="10575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98195"/>
                  </a:ext>
                </a:extLst>
              </a:tr>
              <a:tr h="105758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81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26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CC666EA-E83B-40AD-B714-20917240CC53}"/>
              </a:ext>
            </a:extLst>
          </p:cNvPr>
          <p:cNvSpPr/>
          <p:nvPr/>
        </p:nvSpPr>
        <p:spPr>
          <a:xfrm>
            <a:off x="3161880" y="494880"/>
            <a:ext cx="5868237" cy="5868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0B803-9926-4884-B5FE-DBD65C7C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919" y="2201818"/>
            <a:ext cx="5454161" cy="24543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chemeClr val="accent1"/>
                </a:solidFill>
              </a:rPr>
              <a:t>How might we?</a:t>
            </a:r>
          </a:p>
        </p:txBody>
      </p:sp>
    </p:spTree>
    <p:extLst>
      <p:ext uri="{BB962C8B-B14F-4D97-AF65-F5344CB8AC3E}">
        <p14:creationId xmlns:p14="http://schemas.microsoft.com/office/powerpoint/2010/main" val="105760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78E9-0B80-4692-9D8B-A50607D7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14" y="191136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Marketing Strategy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86672D-7EB9-483B-A69B-9786731775CE}"/>
              </a:ext>
            </a:extLst>
          </p:cNvPr>
          <p:cNvCxnSpPr>
            <a:cxnSpLocks/>
          </p:cNvCxnSpPr>
          <p:nvPr/>
        </p:nvCxnSpPr>
        <p:spPr>
          <a:xfrm flipV="1">
            <a:off x="1929518" y="2089549"/>
            <a:ext cx="2753249" cy="136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45D10-5792-448E-A82B-009AD1488450}"/>
              </a:ext>
            </a:extLst>
          </p:cNvPr>
          <p:cNvCxnSpPr>
            <a:cxnSpLocks/>
          </p:cNvCxnSpPr>
          <p:nvPr/>
        </p:nvCxnSpPr>
        <p:spPr>
          <a:xfrm flipV="1">
            <a:off x="7690097" y="5034385"/>
            <a:ext cx="2753249" cy="136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6AC266-CEE5-4D80-8C29-03883372A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4620"/>
              </p:ext>
            </p:extLst>
          </p:nvPr>
        </p:nvGraphicFramePr>
        <p:xfrm>
          <a:off x="864157" y="2157858"/>
          <a:ext cx="10474968" cy="39716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2987">
                  <a:extLst>
                    <a:ext uri="{9D8B030D-6E8A-4147-A177-3AD203B41FA5}">
                      <a16:colId xmlns:a16="http://schemas.microsoft.com/office/drawing/2014/main" val="363962309"/>
                    </a:ext>
                  </a:extLst>
                </a:gridCol>
                <a:gridCol w="7503879">
                  <a:extLst>
                    <a:ext uri="{9D8B030D-6E8A-4147-A177-3AD203B41FA5}">
                      <a16:colId xmlns:a16="http://schemas.microsoft.com/office/drawing/2014/main" val="41133503"/>
                    </a:ext>
                  </a:extLst>
                </a:gridCol>
                <a:gridCol w="753486">
                  <a:extLst>
                    <a:ext uri="{9D8B030D-6E8A-4147-A177-3AD203B41FA5}">
                      <a16:colId xmlns:a16="http://schemas.microsoft.com/office/drawing/2014/main" val="2573350771"/>
                    </a:ext>
                  </a:extLst>
                </a:gridCol>
                <a:gridCol w="1044616">
                  <a:extLst>
                    <a:ext uri="{9D8B030D-6E8A-4147-A177-3AD203B41FA5}">
                      <a16:colId xmlns:a16="http://schemas.microsoft.com/office/drawing/2014/main" val="2683815401"/>
                    </a:ext>
                  </a:extLst>
                </a:gridCol>
              </a:tblGrid>
              <a:tr h="6619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Priorities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What needs to happen in sales to make it happen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Who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By When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11810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299414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35385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833043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447596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5100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10044F-4B0E-43F9-AE58-A33655FBCB4E}"/>
              </a:ext>
            </a:extLst>
          </p:cNvPr>
          <p:cNvCxnSpPr>
            <a:cxnSpLocks/>
          </p:cNvCxnSpPr>
          <p:nvPr/>
        </p:nvCxnSpPr>
        <p:spPr>
          <a:xfrm>
            <a:off x="402169" y="830401"/>
            <a:ext cx="246835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84744D-8688-4331-ABEE-A27B39A76433}"/>
              </a:ext>
            </a:extLst>
          </p:cNvPr>
          <p:cNvCxnSpPr>
            <a:cxnSpLocks/>
          </p:cNvCxnSpPr>
          <p:nvPr/>
        </p:nvCxnSpPr>
        <p:spPr>
          <a:xfrm>
            <a:off x="9282896" y="830401"/>
            <a:ext cx="257583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90F986-42A1-402C-8268-C8C1C3E6CB10}"/>
              </a:ext>
            </a:extLst>
          </p:cNvPr>
          <p:cNvSpPr txBox="1"/>
          <p:nvPr/>
        </p:nvSpPr>
        <p:spPr>
          <a:xfrm>
            <a:off x="864156" y="1457013"/>
            <a:ext cx="1047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Priority 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103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78E9-0B80-4692-9D8B-A50607D7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14" y="191136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Sales Strategy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86672D-7EB9-483B-A69B-9786731775CE}"/>
              </a:ext>
            </a:extLst>
          </p:cNvPr>
          <p:cNvCxnSpPr>
            <a:cxnSpLocks/>
          </p:cNvCxnSpPr>
          <p:nvPr/>
        </p:nvCxnSpPr>
        <p:spPr>
          <a:xfrm flipV="1">
            <a:off x="1929518" y="2089549"/>
            <a:ext cx="2753249" cy="136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45D10-5792-448E-A82B-009AD1488450}"/>
              </a:ext>
            </a:extLst>
          </p:cNvPr>
          <p:cNvCxnSpPr>
            <a:cxnSpLocks/>
          </p:cNvCxnSpPr>
          <p:nvPr/>
        </p:nvCxnSpPr>
        <p:spPr>
          <a:xfrm flipV="1">
            <a:off x="7690097" y="5034385"/>
            <a:ext cx="2753249" cy="136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6AC266-CEE5-4D80-8C29-03883372AB7B}"/>
              </a:ext>
            </a:extLst>
          </p:cNvPr>
          <p:cNvGraphicFramePr>
            <a:graphicFrameLocks noGrp="1"/>
          </p:cNvGraphicFramePr>
          <p:nvPr/>
        </p:nvGraphicFramePr>
        <p:xfrm>
          <a:off x="864157" y="2157858"/>
          <a:ext cx="10474968" cy="39716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2987">
                  <a:extLst>
                    <a:ext uri="{9D8B030D-6E8A-4147-A177-3AD203B41FA5}">
                      <a16:colId xmlns:a16="http://schemas.microsoft.com/office/drawing/2014/main" val="363962309"/>
                    </a:ext>
                  </a:extLst>
                </a:gridCol>
                <a:gridCol w="7503879">
                  <a:extLst>
                    <a:ext uri="{9D8B030D-6E8A-4147-A177-3AD203B41FA5}">
                      <a16:colId xmlns:a16="http://schemas.microsoft.com/office/drawing/2014/main" val="41133503"/>
                    </a:ext>
                  </a:extLst>
                </a:gridCol>
                <a:gridCol w="753486">
                  <a:extLst>
                    <a:ext uri="{9D8B030D-6E8A-4147-A177-3AD203B41FA5}">
                      <a16:colId xmlns:a16="http://schemas.microsoft.com/office/drawing/2014/main" val="2573350771"/>
                    </a:ext>
                  </a:extLst>
                </a:gridCol>
                <a:gridCol w="1044616">
                  <a:extLst>
                    <a:ext uri="{9D8B030D-6E8A-4147-A177-3AD203B41FA5}">
                      <a16:colId xmlns:a16="http://schemas.microsoft.com/office/drawing/2014/main" val="2683815401"/>
                    </a:ext>
                  </a:extLst>
                </a:gridCol>
              </a:tblGrid>
              <a:tr h="6619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Priorities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What needs to happen in sales to make it happen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Who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By When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11810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299414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35385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833043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447596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5100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10044F-4B0E-43F9-AE58-A33655FBCB4E}"/>
              </a:ext>
            </a:extLst>
          </p:cNvPr>
          <p:cNvCxnSpPr>
            <a:cxnSpLocks/>
          </p:cNvCxnSpPr>
          <p:nvPr/>
        </p:nvCxnSpPr>
        <p:spPr>
          <a:xfrm>
            <a:off x="402169" y="830401"/>
            <a:ext cx="366741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84744D-8688-4331-ABEE-A27B39A76433}"/>
              </a:ext>
            </a:extLst>
          </p:cNvPr>
          <p:cNvCxnSpPr>
            <a:cxnSpLocks/>
          </p:cNvCxnSpPr>
          <p:nvPr/>
        </p:nvCxnSpPr>
        <p:spPr>
          <a:xfrm>
            <a:off x="8191317" y="830401"/>
            <a:ext cx="366741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90F986-42A1-402C-8268-C8C1C3E6CB10}"/>
              </a:ext>
            </a:extLst>
          </p:cNvPr>
          <p:cNvSpPr txBox="1"/>
          <p:nvPr/>
        </p:nvSpPr>
        <p:spPr>
          <a:xfrm>
            <a:off x="864156" y="1457013"/>
            <a:ext cx="1047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Priority 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3916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78E9-0B80-4692-9D8B-A50607D7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14" y="191136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Operational</a:t>
            </a:r>
            <a:r>
              <a:rPr lang="en-US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Strategy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86672D-7EB9-483B-A69B-9786731775CE}"/>
              </a:ext>
            </a:extLst>
          </p:cNvPr>
          <p:cNvCxnSpPr>
            <a:cxnSpLocks/>
          </p:cNvCxnSpPr>
          <p:nvPr/>
        </p:nvCxnSpPr>
        <p:spPr>
          <a:xfrm flipV="1">
            <a:off x="1929518" y="2089549"/>
            <a:ext cx="2753249" cy="136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45D10-5792-448E-A82B-009AD1488450}"/>
              </a:ext>
            </a:extLst>
          </p:cNvPr>
          <p:cNvCxnSpPr>
            <a:cxnSpLocks/>
          </p:cNvCxnSpPr>
          <p:nvPr/>
        </p:nvCxnSpPr>
        <p:spPr>
          <a:xfrm flipV="1">
            <a:off x="7690097" y="5034385"/>
            <a:ext cx="2753249" cy="136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6AC266-CEE5-4D80-8C29-03883372AB7B}"/>
              </a:ext>
            </a:extLst>
          </p:cNvPr>
          <p:cNvGraphicFramePr>
            <a:graphicFrameLocks noGrp="1"/>
          </p:cNvGraphicFramePr>
          <p:nvPr/>
        </p:nvGraphicFramePr>
        <p:xfrm>
          <a:off x="864157" y="2157858"/>
          <a:ext cx="10474968" cy="39716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2987">
                  <a:extLst>
                    <a:ext uri="{9D8B030D-6E8A-4147-A177-3AD203B41FA5}">
                      <a16:colId xmlns:a16="http://schemas.microsoft.com/office/drawing/2014/main" val="363962309"/>
                    </a:ext>
                  </a:extLst>
                </a:gridCol>
                <a:gridCol w="7503879">
                  <a:extLst>
                    <a:ext uri="{9D8B030D-6E8A-4147-A177-3AD203B41FA5}">
                      <a16:colId xmlns:a16="http://schemas.microsoft.com/office/drawing/2014/main" val="41133503"/>
                    </a:ext>
                  </a:extLst>
                </a:gridCol>
                <a:gridCol w="753486">
                  <a:extLst>
                    <a:ext uri="{9D8B030D-6E8A-4147-A177-3AD203B41FA5}">
                      <a16:colId xmlns:a16="http://schemas.microsoft.com/office/drawing/2014/main" val="2573350771"/>
                    </a:ext>
                  </a:extLst>
                </a:gridCol>
                <a:gridCol w="1044616">
                  <a:extLst>
                    <a:ext uri="{9D8B030D-6E8A-4147-A177-3AD203B41FA5}">
                      <a16:colId xmlns:a16="http://schemas.microsoft.com/office/drawing/2014/main" val="2683815401"/>
                    </a:ext>
                  </a:extLst>
                </a:gridCol>
              </a:tblGrid>
              <a:tr h="6619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Priorities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What needs to happen in sales to make it happen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Who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By When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11810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299414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35385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833043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447596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5100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10044F-4B0E-43F9-AE58-A33655FBCB4E}"/>
              </a:ext>
            </a:extLst>
          </p:cNvPr>
          <p:cNvCxnSpPr>
            <a:cxnSpLocks/>
          </p:cNvCxnSpPr>
          <p:nvPr/>
        </p:nvCxnSpPr>
        <p:spPr>
          <a:xfrm>
            <a:off x="402169" y="830401"/>
            <a:ext cx="217898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84744D-8688-4331-ABEE-A27B39A76433}"/>
              </a:ext>
            </a:extLst>
          </p:cNvPr>
          <p:cNvCxnSpPr>
            <a:cxnSpLocks/>
          </p:cNvCxnSpPr>
          <p:nvPr/>
        </p:nvCxnSpPr>
        <p:spPr>
          <a:xfrm>
            <a:off x="9630137" y="830401"/>
            <a:ext cx="222859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90F986-42A1-402C-8268-C8C1C3E6CB10}"/>
              </a:ext>
            </a:extLst>
          </p:cNvPr>
          <p:cNvSpPr txBox="1"/>
          <p:nvPr/>
        </p:nvSpPr>
        <p:spPr>
          <a:xfrm>
            <a:off x="864156" y="1457013"/>
            <a:ext cx="1047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Priority 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657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 Business Navigation Cemtre">
      <a:dk1>
        <a:sysClr val="windowText" lastClr="000000"/>
      </a:dk1>
      <a:lt1>
        <a:sysClr val="window" lastClr="FFFFFF"/>
      </a:lt1>
      <a:dk2>
        <a:srgbClr val="34BCCC"/>
      </a:dk2>
      <a:lt2>
        <a:srgbClr val="FFFFFF"/>
      </a:lt2>
      <a:accent1>
        <a:srgbClr val="8D0000"/>
      </a:accent1>
      <a:accent2>
        <a:srgbClr val="BD0505"/>
      </a:accent2>
      <a:accent3>
        <a:srgbClr val="8BEFF1"/>
      </a:accent3>
      <a:accent4>
        <a:srgbClr val="C1C1C1"/>
      </a:accent4>
      <a:accent5>
        <a:srgbClr val="B74919"/>
      </a:accent5>
      <a:accent6>
        <a:srgbClr val="F19D19"/>
      </a:accent6>
      <a:hlink>
        <a:srgbClr val="BD0505"/>
      </a:hlink>
      <a:folHlink>
        <a:srgbClr val="8D0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105</Words>
  <Application>Microsoft Office PowerPoint</Application>
  <PresentationFormat>Widescreen</PresentationFormat>
  <Paragraphs>40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Lato</vt:lpstr>
      <vt:lpstr>Calibri</vt:lpstr>
      <vt:lpstr>Lato Light</vt:lpstr>
      <vt:lpstr>Arial</vt:lpstr>
      <vt:lpstr>Office Theme</vt:lpstr>
      <vt:lpstr>Business Plan to MM YYYY</vt:lpstr>
      <vt:lpstr>Our Vision</vt:lpstr>
      <vt:lpstr>Our Mission</vt:lpstr>
      <vt:lpstr>Our Values</vt:lpstr>
      <vt:lpstr>Next Year Priorities</vt:lpstr>
      <vt:lpstr>How might we?</vt:lpstr>
      <vt:lpstr>Marketing Strategy</vt:lpstr>
      <vt:lpstr>Sales Strategy</vt:lpstr>
      <vt:lpstr>Operational Strategy</vt:lpstr>
      <vt:lpstr>Follow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Presentation</dc:title>
  <dc:creator>Helene Sewell</dc:creator>
  <cp:lastModifiedBy>Helene Sewell</cp:lastModifiedBy>
  <cp:revision>24</cp:revision>
  <dcterms:created xsi:type="dcterms:W3CDTF">2021-01-31T15:31:45Z</dcterms:created>
  <dcterms:modified xsi:type="dcterms:W3CDTF">2023-09-11T14:47:36Z</dcterms:modified>
</cp:coreProperties>
</file>